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4"/>
  </p:sldMasterIdLst>
  <p:sldIdLst>
    <p:sldId id="256" r:id="rId5"/>
    <p:sldId id="257" r:id="rId6"/>
    <p:sldId id="262" r:id="rId7"/>
    <p:sldId id="263" r:id="rId8"/>
    <p:sldId id="264" r:id="rId9"/>
    <p:sldId id="265" r:id="rId10"/>
    <p:sldId id="266" r:id="rId11"/>
    <p:sldId id="267" r:id="rId12"/>
    <p:sldId id="268" r:id="rId13"/>
    <p:sldId id="269" r:id="rId14"/>
    <p:sldId id="270" r:id="rId15"/>
    <p:sldId id="273" r:id="rId16"/>
    <p:sldId id="274" r:id="rId17"/>
    <p:sldId id="275" r:id="rId18"/>
    <p:sldId id="276" r:id="rId19"/>
    <p:sldId id="277" r:id="rId20"/>
    <p:sldId id="278" r:id="rId21"/>
    <p:sldId id="279" r:id="rId22"/>
    <p:sldId id="280" r:id="rId23"/>
    <p:sldId id="281" r:id="rId24"/>
    <p:sldId id="261" r:id="rId25"/>
    <p:sldId id="282" r:id="rId26"/>
    <p:sldId id="283" r:id="rId27"/>
    <p:sldId id="284" r:id="rId28"/>
    <p:sldId id="258" r:id="rId29"/>
    <p:sldId id="259" r:id="rId30"/>
    <p:sldId id="26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FA6CF2-7B19-4A5A-BBCD-C0F861EC6A81}" v="24" dt="2025-03-26T17:00:59.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E S MONTAGUEWILLIAMS" userId="665eeb70-81c5-462a-947b-baa771ace41e" providerId="ADAL" clId="{CDFA6CF2-7B19-4A5A-BBCD-C0F861EC6A81}"/>
    <pc:docChg chg="undo custSel addSld delSld modSld">
      <pc:chgData name="MONICE S MONTAGUEWILLIAMS" userId="665eeb70-81c5-462a-947b-baa771ace41e" providerId="ADAL" clId="{CDFA6CF2-7B19-4A5A-BBCD-C0F861EC6A81}" dt="2025-03-26T17:08:12.534" v="949" actId="20577"/>
      <pc:docMkLst>
        <pc:docMk/>
      </pc:docMkLst>
      <pc:sldChg chg="addSp delSp modSp mod">
        <pc:chgData name="MONICE S MONTAGUEWILLIAMS" userId="665eeb70-81c5-462a-947b-baa771ace41e" providerId="ADAL" clId="{CDFA6CF2-7B19-4A5A-BBCD-C0F861EC6A81}" dt="2025-03-26T16:37:34.404" v="18" actId="14100"/>
        <pc:sldMkLst>
          <pc:docMk/>
          <pc:sldMk cId="2880150947" sldId="269"/>
        </pc:sldMkLst>
        <pc:spChg chg="mod">
          <ac:chgData name="MONICE S MONTAGUEWILLIAMS" userId="665eeb70-81c5-462a-947b-baa771ace41e" providerId="ADAL" clId="{CDFA6CF2-7B19-4A5A-BBCD-C0F861EC6A81}" dt="2025-03-26T16:35:35.423" v="12" actId="122"/>
          <ac:spMkLst>
            <pc:docMk/>
            <pc:sldMk cId="2880150947" sldId="269"/>
            <ac:spMk id="2" creationId="{574A5695-E970-26E0-865A-FB24B2243897}"/>
          </ac:spMkLst>
        </pc:spChg>
        <pc:spChg chg="del mod">
          <ac:chgData name="MONICE S MONTAGUEWILLIAMS" userId="665eeb70-81c5-462a-947b-baa771ace41e" providerId="ADAL" clId="{CDFA6CF2-7B19-4A5A-BBCD-C0F861EC6A81}" dt="2025-03-26T16:37:21.543" v="15" actId="22"/>
          <ac:spMkLst>
            <pc:docMk/>
            <pc:sldMk cId="2880150947" sldId="269"/>
            <ac:spMk id="3" creationId="{46556619-EB02-CA98-2EC6-C244DAE297F9}"/>
          </ac:spMkLst>
        </pc:spChg>
        <pc:picChg chg="add mod ord">
          <ac:chgData name="MONICE S MONTAGUEWILLIAMS" userId="665eeb70-81c5-462a-947b-baa771ace41e" providerId="ADAL" clId="{CDFA6CF2-7B19-4A5A-BBCD-C0F861EC6A81}" dt="2025-03-26T16:37:34.404" v="18" actId="14100"/>
          <ac:picMkLst>
            <pc:docMk/>
            <pc:sldMk cId="2880150947" sldId="269"/>
            <ac:picMk id="5" creationId="{17965176-BF5D-6FB7-77E6-B881C25E951A}"/>
          </ac:picMkLst>
        </pc:picChg>
      </pc:sldChg>
      <pc:sldChg chg="addSp delSp modSp mod">
        <pc:chgData name="MONICE S MONTAGUEWILLIAMS" userId="665eeb70-81c5-462a-947b-baa771ace41e" providerId="ADAL" clId="{CDFA6CF2-7B19-4A5A-BBCD-C0F861EC6A81}" dt="2025-03-26T16:39:33.158" v="120" actId="14100"/>
        <pc:sldMkLst>
          <pc:docMk/>
          <pc:sldMk cId="138193530" sldId="270"/>
        </pc:sldMkLst>
        <pc:spChg chg="mod">
          <ac:chgData name="MONICE S MONTAGUEWILLIAMS" userId="665eeb70-81c5-462a-947b-baa771ace41e" providerId="ADAL" clId="{CDFA6CF2-7B19-4A5A-BBCD-C0F861EC6A81}" dt="2025-03-26T16:38:44.974" v="114" actId="20577"/>
          <ac:spMkLst>
            <pc:docMk/>
            <pc:sldMk cId="138193530" sldId="270"/>
            <ac:spMk id="2" creationId="{5A553BC2-B4CF-DB7B-87D9-79D3BD675FB7}"/>
          </ac:spMkLst>
        </pc:spChg>
        <pc:spChg chg="del mod">
          <ac:chgData name="MONICE S MONTAGUEWILLIAMS" userId="665eeb70-81c5-462a-947b-baa771ace41e" providerId="ADAL" clId="{CDFA6CF2-7B19-4A5A-BBCD-C0F861EC6A81}" dt="2025-03-26T16:39:19.184" v="117" actId="22"/>
          <ac:spMkLst>
            <pc:docMk/>
            <pc:sldMk cId="138193530" sldId="270"/>
            <ac:spMk id="3" creationId="{4B6EED33-0842-F64C-0FB3-D30CEA257AB1}"/>
          </ac:spMkLst>
        </pc:spChg>
        <pc:picChg chg="add mod ord">
          <ac:chgData name="MONICE S MONTAGUEWILLIAMS" userId="665eeb70-81c5-462a-947b-baa771ace41e" providerId="ADAL" clId="{CDFA6CF2-7B19-4A5A-BBCD-C0F861EC6A81}" dt="2025-03-26T16:39:33.158" v="120" actId="14100"/>
          <ac:picMkLst>
            <pc:docMk/>
            <pc:sldMk cId="138193530" sldId="270"/>
            <ac:picMk id="5" creationId="{BE95DD2B-46D4-7B93-9E6A-96AB9BC81954}"/>
          </ac:picMkLst>
        </pc:picChg>
      </pc:sldChg>
      <pc:sldChg chg="addSp delSp modSp del mod">
        <pc:chgData name="MONICE S MONTAGUEWILLIAMS" userId="665eeb70-81c5-462a-947b-baa771ace41e" providerId="ADAL" clId="{CDFA6CF2-7B19-4A5A-BBCD-C0F861EC6A81}" dt="2025-03-26T16:44:21.364" v="182" actId="2696"/>
        <pc:sldMkLst>
          <pc:docMk/>
          <pc:sldMk cId="691526357" sldId="271"/>
        </pc:sldMkLst>
        <pc:spChg chg="mod">
          <ac:chgData name="MONICE S MONTAGUEWILLIAMS" userId="665eeb70-81c5-462a-947b-baa771ace41e" providerId="ADAL" clId="{CDFA6CF2-7B19-4A5A-BBCD-C0F861EC6A81}" dt="2025-03-26T16:40:14.081" v="154" actId="20577"/>
          <ac:spMkLst>
            <pc:docMk/>
            <pc:sldMk cId="691526357" sldId="271"/>
            <ac:spMk id="2" creationId="{4C87E9F5-08BE-C845-8CBE-8240F47B0E1F}"/>
          </ac:spMkLst>
        </pc:spChg>
        <pc:spChg chg="del mod">
          <ac:chgData name="MONICE S MONTAGUEWILLIAMS" userId="665eeb70-81c5-462a-947b-baa771ace41e" providerId="ADAL" clId="{CDFA6CF2-7B19-4A5A-BBCD-C0F861EC6A81}" dt="2025-03-26T16:41:38.524" v="157" actId="22"/>
          <ac:spMkLst>
            <pc:docMk/>
            <pc:sldMk cId="691526357" sldId="271"/>
            <ac:spMk id="3" creationId="{7E656390-37F8-EB9E-4BE7-A3C6A3176F34}"/>
          </ac:spMkLst>
        </pc:spChg>
        <pc:picChg chg="add mod ord">
          <ac:chgData name="MONICE S MONTAGUEWILLIAMS" userId="665eeb70-81c5-462a-947b-baa771ace41e" providerId="ADAL" clId="{CDFA6CF2-7B19-4A5A-BBCD-C0F861EC6A81}" dt="2025-03-26T16:41:52.690" v="161" actId="14100"/>
          <ac:picMkLst>
            <pc:docMk/>
            <pc:sldMk cId="691526357" sldId="271"/>
            <ac:picMk id="5" creationId="{EB42F129-786D-4A50-765D-6CEDD263EE68}"/>
          </ac:picMkLst>
        </pc:picChg>
      </pc:sldChg>
      <pc:sldChg chg="addSp delSp modSp del mod">
        <pc:chgData name="MONICE S MONTAGUEWILLIAMS" userId="665eeb70-81c5-462a-947b-baa771ace41e" providerId="ADAL" clId="{CDFA6CF2-7B19-4A5A-BBCD-C0F861EC6A81}" dt="2025-03-26T16:42:50.701" v="164" actId="2696"/>
        <pc:sldMkLst>
          <pc:docMk/>
          <pc:sldMk cId="3039904963" sldId="272"/>
        </pc:sldMkLst>
        <pc:spChg chg="del mod">
          <ac:chgData name="MONICE S MONTAGUEWILLIAMS" userId="665eeb70-81c5-462a-947b-baa771ace41e" providerId="ADAL" clId="{CDFA6CF2-7B19-4A5A-BBCD-C0F861EC6A81}" dt="2025-03-26T16:34:50.588" v="3" actId="21"/>
          <ac:spMkLst>
            <pc:docMk/>
            <pc:sldMk cId="3039904963" sldId="272"/>
            <ac:spMk id="2" creationId="{1974E616-A7FD-ECC5-B93F-A44C14F57450}"/>
          </ac:spMkLst>
        </pc:spChg>
        <pc:spChg chg="del mod">
          <ac:chgData name="MONICE S MONTAGUEWILLIAMS" userId="665eeb70-81c5-462a-947b-baa771ace41e" providerId="ADAL" clId="{CDFA6CF2-7B19-4A5A-BBCD-C0F861EC6A81}" dt="2025-03-26T16:34:58.304" v="5"/>
          <ac:spMkLst>
            <pc:docMk/>
            <pc:sldMk cId="3039904963" sldId="272"/>
            <ac:spMk id="3" creationId="{08DEAABE-985B-B8CD-21E0-BBD7EB8CB32B}"/>
          </ac:spMkLst>
        </pc:spChg>
        <pc:spChg chg="add del mod">
          <ac:chgData name="MONICE S MONTAGUEWILLIAMS" userId="665eeb70-81c5-462a-947b-baa771ace41e" providerId="ADAL" clId="{CDFA6CF2-7B19-4A5A-BBCD-C0F861EC6A81}" dt="2025-03-26T16:35:02.839" v="6"/>
          <ac:spMkLst>
            <pc:docMk/>
            <pc:sldMk cId="3039904963" sldId="272"/>
            <ac:spMk id="4" creationId="{1974E616-A7FD-ECC5-B93F-A44C14F57450}"/>
          </ac:spMkLst>
        </pc:spChg>
        <pc:picChg chg="add mod">
          <ac:chgData name="MONICE S MONTAGUEWILLIAMS" userId="665eeb70-81c5-462a-947b-baa771ace41e" providerId="ADAL" clId="{CDFA6CF2-7B19-4A5A-BBCD-C0F861EC6A81}" dt="2025-03-26T16:35:02.839" v="6"/>
          <ac:picMkLst>
            <pc:docMk/>
            <pc:sldMk cId="3039904963" sldId="272"/>
            <ac:picMk id="5" creationId="{D4881A98-1240-B9FE-A587-127EBCCA4C67}"/>
          </ac:picMkLst>
        </pc:picChg>
      </pc:sldChg>
      <pc:sldChg chg="addSp delSp modSp new mod chgLayout">
        <pc:chgData name="MONICE S MONTAGUEWILLIAMS" userId="665eeb70-81c5-462a-947b-baa771ace41e" providerId="ADAL" clId="{CDFA6CF2-7B19-4A5A-BBCD-C0F861EC6A81}" dt="2025-03-26T16:43:55.003" v="181" actId="27636"/>
        <pc:sldMkLst>
          <pc:docMk/>
          <pc:sldMk cId="842128773" sldId="273"/>
        </pc:sldMkLst>
        <pc:spChg chg="del">
          <ac:chgData name="MONICE S MONTAGUEWILLIAMS" userId="665eeb70-81c5-462a-947b-baa771ace41e" providerId="ADAL" clId="{CDFA6CF2-7B19-4A5A-BBCD-C0F861EC6A81}" dt="2025-03-26T16:42:41.392" v="163" actId="700"/>
          <ac:spMkLst>
            <pc:docMk/>
            <pc:sldMk cId="842128773" sldId="273"/>
            <ac:spMk id="2" creationId="{6BED4815-89DE-CEDB-A600-A08713F840E5}"/>
          </ac:spMkLst>
        </pc:spChg>
        <pc:spChg chg="del">
          <ac:chgData name="MONICE S MONTAGUEWILLIAMS" userId="665eeb70-81c5-462a-947b-baa771ace41e" providerId="ADAL" clId="{CDFA6CF2-7B19-4A5A-BBCD-C0F861EC6A81}" dt="2025-03-26T16:42:41.392" v="163" actId="700"/>
          <ac:spMkLst>
            <pc:docMk/>
            <pc:sldMk cId="842128773" sldId="273"/>
            <ac:spMk id="3" creationId="{BC7CF4F4-9AF0-88B6-6C29-DF14B7E8BC49}"/>
          </ac:spMkLst>
        </pc:spChg>
        <pc:spChg chg="add mod ord">
          <ac:chgData name="MONICE S MONTAGUEWILLIAMS" userId="665eeb70-81c5-462a-947b-baa771ace41e" providerId="ADAL" clId="{CDFA6CF2-7B19-4A5A-BBCD-C0F861EC6A81}" dt="2025-03-26T16:43:47.337" v="175" actId="122"/>
          <ac:spMkLst>
            <pc:docMk/>
            <pc:sldMk cId="842128773" sldId="273"/>
            <ac:spMk id="4" creationId="{B7EC520D-0798-D323-4CFD-DF8C98D0B319}"/>
          </ac:spMkLst>
        </pc:spChg>
        <pc:spChg chg="add mod ord">
          <ac:chgData name="MONICE S MONTAGUEWILLIAMS" userId="665eeb70-81c5-462a-947b-baa771ace41e" providerId="ADAL" clId="{CDFA6CF2-7B19-4A5A-BBCD-C0F861EC6A81}" dt="2025-03-26T16:43:55.003" v="181" actId="27636"/>
          <ac:spMkLst>
            <pc:docMk/>
            <pc:sldMk cId="842128773" sldId="273"/>
            <ac:spMk id="5" creationId="{C1A6CDC2-EA4A-69A3-D81B-79A06A006E77}"/>
          </ac:spMkLst>
        </pc:spChg>
      </pc:sldChg>
      <pc:sldChg chg="modSp new mod">
        <pc:chgData name="MONICE S MONTAGUEWILLIAMS" userId="665eeb70-81c5-462a-947b-baa771ace41e" providerId="ADAL" clId="{CDFA6CF2-7B19-4A5A-BBCD-C0F861EC6A81}" dt="2025-03-26T16:46:02.433" v="198" actId="27636"/>
        <pc:sldMkLst>
          <pc:docMk/>
          <pc:sldMk cId="882076008" sldId="274"/>
        </pc:sldMkLst>
        <pc:spChg chg="mod">
          <ac:chgData name="MONICE S MONTAGUEWILLIAMS" userId="665eeb70-81c5-462a-947b-baa771ace41e" providerId="ADAL" clId="{CDFA6CF2-7B19-4A5A-BBCD-C0F861EC6A81}" dt="2025-03-26T16:45:34.114" v="191" actId="20577"/>
          <ac:spMkLst>
            <pc:docMk/>
            <pc:sldMk cId="882076008" sldId="274"/>
            <ac:spMk id="2" creationId="{FF7F4148-EA18-DED6-FEED-7842D681CEBA}"/>
          </ac:spMkLst>
        </pc:spChg>
        <pc:spChg chg="mod">
          <ac:chgData name="MONICE S MONTAGUEWILLIAMS" userId="665eeb70-81c5-462a-947b-baa771ace41e" providerId="ADAL" clId="{CDFA6CF2-7B19-4A5A-BBCD-C0F861EC6A81}" dt="2025-03-26T16:46:02.433" v="198" actId="27636"/>
          <ac:spMkLst>
            <pc:docMk/>
            <pc:sldMk cId="882076008" sldId="274"/>
            <ac:spMk id="3" creationId="{11D34F0C-5B88-097B-0352-BEBA85A3D350}"/>
          </ac:spMkLst>
        </pc:spChg>
      </pc:sldChg>
      <pc:sldChg chg="addSp delSp modSp new mod setBg">
        <pc:chgData name="MONICE S MONTAGUEWILLIAMS" userId="665eeb70-81c5-462a-947b-baa771ace41e" providerId="ADAL" clId="{CDFA6CF2-7B19-4A5A-BBCD-C0F861EC6A81}" dt="2025-03-26T16:46:58.563" v="208" actId="26606"/>
        <pc:sldMkLst>
          <pc:docMk/>
          <pc:sldMk cId="443729197" sldId="275"/>
        </pc:sldMkLst>
        <pc:spChg chg="mod">
          <ac:chgData name="MONICE S MONTAGUEWILLIAMS" userId="665eeb70-81c5-462a-947b-baa771ace41e" providerId="ADAL" clId="{CDFA6CF2-7B19-4A5A-BBCD-C0F861EC6A81}" dt="2025-03-26T16:46:58.563" v="208" actId="26606"/>
          <ac:spMkLst>
            <pc:docMk/>
            <pc:sldMk cId="443729197" sldId="275"/>
            <ac:spMk id="2" creationId="{94A8FAD9-90D3-35C8-9F19-9DD2B4C3038B}"/>
          </ac:spMkLst>
        </pc:spChg>
        <pc:spChg chg="del mod">
          <ac:chgData name="MONICE S MONTAGUEWILLIAMS" userId="665eeb70-81c5-462a-947b-baa771ace41e" providerId="ADAL" clId="{CDFA6CF2-7B19-4A5A-BBCD-C0F861EC6A81}" dt="2025-03-26T16:46:58.563" v="208" actId="26606"/>
          <ac:spMkLst>
            <pc:docMk/>
            <pc:sldMk cId="443729197" sldId="275"/>
            <ac:spMk id="3" creationId="{B5463295-547D-58BD-82E2-7F5EBD27B95C}"/>
          </ac:spMkLst>
        </pc:spChg>
        <pc:spChg chg="add">
          <ac:chgData name="MONICE S MONTAGUEWILLIAMS" userId="665eeb70-81c5-462a-947b-baa771ace41e" providerId="ADAL" clId="{CDFA6CF2-7B19-4A5A-BBCD-C0F861EC6A81}" dt="2025-03-26T16:46:58.563" v="208" actId="26606"/>
          <ac:spMkLst>
            <pc:docMk/>
            <pc:sldMk cId="443729197" sldId="275"/>
            <ac:spMk id="9" creationId="{C7F2E4D6-EF46-1C43-8F3E-3620C3C83F36}"/>
          </ac:spMkLst>
        </pc:spChg>
        <pc:graphicFrameChg chg="add">
          <ac:chgData name="MONICE S MONTAGUEWILLIAMS" userId="665eeb70-81c5-462a-947b-baa771ace41e" providerId="ADAL" clId="{CDFA6CF2-7B19-4A5A-BBCD-C0F861EC6A81}" dt="2025-03-26T16:46:58.563" v="208" actId="26606"/>
          <ac:graphicFrameMkLst>
            <pc:docMk/>
            <pc:sldMk cId="443729197" sldId="275"/>
            <ac:graphicFrameMk id="5" creationId="{8F7CB733-BBED-C876-E519-761C0C3D3ED5}"/>
          </ac:graphicFrameMkLst>
        </pc:graphicFrameChg>
        <pc:cxnChg chg="add">
          <ac:chgData name="MONICE S MONTAGUEWILLIAMS" userId="665eeb70-81c5-462a-947b-baa771ace41e" providerId="ADAL" clId="{CDFA6CF2-7B19-4A5A-BBCD-C0F861EC6A81}" dt="2025-03-26T16:46:58.563" v="208" actId="26606"/>
          <ac:cxnSpMkLst>
            <pc:docMk/>
            <pc:sldMk cId="443729197" sldId="275"/>
            <ac:cxnSpMk id="11" creationId="{BF3CF3DF-4809-5B42-9F22-981391379297}"/>
          </ac:cxnSpMkLst>
        </pc:cxnChg>
      </pc:sldChg>
      <pc:sldChg chg="addSp delSp modSp new mod setBg addAnim">
        <pc:chgData name="MONICE S MONTAGUEWILLIAMS" userId="665eeb70-81c5-462a-947b-baa771ace41e" providerId="ADAL" clId="{CDFA6CF2-7B19-4A5A-BBCD-C0F861EC6A81}" dt="2025-03-26T16:51:01.114" v="251" actId="14100"/>
        <pc:sldMkLst>
          <pc:docMk/>
          <pc:sldMk cId="4101203217" sldId="276"/>
        </pc:sldMkLst>
        <pc:spChg chg="mod">
          <ac:chgData name="MONICE S MONTAGUEWILLIAMS" userId="665eeb70-81c5-462a-947b-baa771ace41e" providerId="ADAL" clId="{CDFA6CF2-7B19-4A5A-BBCD-C0F861EC6A81}" dt="2025-03-26T16:50:38.963" v="247" actId="122"/>
          <ac:spMkLst>
            <pc:docMk/>
            <pc:sldMk cId="4101203217" sldId="276"/>
            <ac:spMk id="2" creationId="{F00522D5-0EE2-6FFA-3119-2072FC5B91BE}"/>
          </ac:spMkLst>
        </pc:spChg>
        <pc:spChg chg="mod">
          <ac:chgData name="MONICE S MONTAGUEWILLIAMS" userId="665eeb70-81c5-462a-947b-baa771ace41e" providerId="ADAL" clId="{CDFA6CF2-7B19-4A5A-BBCD-C0F861EC6A81}" dt="2025-03-26T16:51:01.114" v="251" actId="14100"/>
          <ac:spMkLst>
            <pc:docMk/>
            <pc:sldMk cId="4101203217" sldId="276"/>
            <ac:spMk id="3" creationId="{132FD2A5-B22B-3F97-8737-BD86C8247CD1}"/>
          </ac:spMkLst>
        </pc:spChg>
        <pc:spChg chg="add del mod">
          <ac:chgData name="MONICE S MONTAGUEWILLIAMS" userId="665eeb70-81c5-462a-947b-baa771ace41e" providerId="ADAL" clId="{CDFA6CF2-7B19-4A5A-BBCD-C0F861EC6A81}" dt="2025-03-26T16:49:29.358" v="230" actId="21"/>
          <ac:spMkLst>
            <pc:docMk/>
            <pc:sldMk cId="4101203217" sldId="276"/>
            <ac:spMk id="8" creationId="{D7B07D46-453C-A0DD-8215-552A32754274}"/>
          </ac:spMkLst>
        </pc:spChg>
        <pc:spChg chg="add">
          <ac:chgData name="MONICE S MONTAGUEWILLIAMS" userId="665eeb70-81c5-462a-947b-baa771ace41e" providerId="ADAL" clId="{CDFA6CF2-7B19-4A5A-BBCD-C0F861EC6A81}" dt="2025-03-26T16:48:22.181" v="218" actId="26606"/>
          <ac:spMkLst>
            <pc:docMk/>
            <pc:sldMk cId="4101203217" sldId="276"/>
            <ac:spMk id="11" creationId="{4EFE82FE-7465-AE46-88DF-34D347E83B84}"/>
          </ac:spMkLst>
        </pc:spChg>
        <pc:grpChg chg="add">
          <ac:chgData name="MONICE S MONTAGUEWILLIAMS" userId="665eeb70-81c5-462a-947b-baa771ace41e" providerId="ADAL" clId="{CDFA6CF2-7B19-4A5A-BBCD-C0F861EC6A81}" dt="2025-03-26T16:48:22.181" v="218" actId="26606"/>
          <ac:grpSpMkLst>
            <pc:docMk/>
            <pc:sldMk cId="4101203217" sldId="276"/>
            <ac:grpSpMk id="15" creationId="{DE48D4BE-638C-5049-8A9F-D15A86E4EB73}"/>
          </ac:grpSpMkLst>
        </pc:grpChg>
        <pc:picChg chg="add del mod">
          <ac:chgData name="MONICE S MONTAGUEWILLIAMS" userId="665eeb70-81c5-462a-947b-baa771ace41e" providerId="ADAL" clId="{CDFA6CF2-7B19-4A5A-BBCD-C0F861EC6A81}" dt="2025-03-26T16:48:41.702" v="221" actId="21"/>
          <ac:picMkLst>
            <pc:docMk/>
            <pc:sldMk cId="4101203217" sldId="276"/>
            <ac:picMk id="4" creationId="{D34A631A-92C6-73D2-626B-BA34D470D84A}"/>
          </ac:picMkLst>
        </pc:picChg>
        <pc:picChg chg="add mod">
          <ac:chgData name="MONICE S MONTAGUEWILLIAMS" userId="665eeb70-81c5-462a-947b-baa771ace41e" providerId="ADAL" clId="{CDFA6CF2-7B19-4A5A-BBCD-C0F861EC6A81}" dt="2025-03-26T16:50:45.477" v="248" actId="14100"/>
          <ac:picMkLst>
            <pc:docMk/>
            <pc:sldMk cId="4101203217" sldId="276"/>
            <ac:picMk id="5" creationId="{972D9A40-A5E8-B0F4-A940-44F965EEF5C1}"/>
          </ac:picMkLst>
        </pc:picChg>
        <pc:cxnChg chg="add">
          <ac:chgData name="MONICE S MONTAGUEWILLIAMS" userId="665eeb70-81c5-462a-947b-baa771ace41e" providerId="ADAL" clId="{CDFA6CF2-7B19-4A5A-BBCD-C0F861EC6A81}" dt="2025-03-26T16:48:22.181" v="218" actId="26606"/>
          <ac:cxnSpMkLst>
            <pc:docMk/>
            <pc:sldMk cId="4101203217" sldId="276"/>
            <ac:cxnSpMk id="13" creationId="{EEA70831-9A8D-3B4D-8EA5-EE32F93E94E9}"/>
          </ac:cxnSpMkLst>
        </pc:cxnChg>
      </pc:sldChg>
      <pc:sldChg chg="addSp delSp modSp new mod">
        <pc:chgData name="MONICE S MONTAGUEWILLIAMS" userId="665eeb70-81c5-462a-947b-baa771ace41e" providerId="ADAL" clId="{CDFA6CF2-7B19-4A5A-BBCD-C0F861EC6A81}" dt="2025-03-26T16:52:47.686" v="285" actId="122"/>
        <pc:sldMkLst>
          <pc:docMk/>
          <pc:sldMk cId="152811602" sldId="277"/>
        </pc:sldMkLst>
        <pc:spChg chg="mod">
          <ac:chgData name="MONICE S MONTAGUEWILLIAMS" userId="665eeb70-81c5-462a-947b-baa771ace41e" providerId="ADAL" clId="{CDFA6CF2-7B19-4A5A-BBCD-C0F861EC6A81}" dt="2025-03-26T16:52:47.686" v="285" actId="122"/>
          <ac:spMkLst>
            <pc:docMk/>
            <pc:sldMk cId="152811602" sldId="277"/>
            <ac:spMk id="2" creationId="{2B6D10B2-F6AC-BE2D-E3A4-D1FB8BE318BF}"/>
          </ac:spMkLst>
        </pc:spChg>
        <pc:spChg chg="del">
          <ac:chgData name="MONICE S MONTAGUEWILLIAMS" userId="665eeb70-81c5-462a-947b-baa771ace41e" providerId="ADAL" clId="{CDFA6CF2-7B19-4A5A-BBCD-C0F861EC6A81}" dt="2025-03-26T16:52:08.637" v="252"/>
          <ac:spMkLst>
            <pc:docMk/>
            <pc:sldMk cId="152811602" sldId="277"/>
            <ac:spMk id="3" creationId="{FB7D8203-E4F9-6F37-DC80-D2B453E68E15}"/>
          </ac:spMkLst>
        </pc:spChg>
        <pc:picChg chg="add mod">
          <ac:chgData name="MONICE S MONTAGUEWILLIAMS" userId="665eeb70-81c5-462a-947b-baa771ace41e" providerId="ADAL" clId="{CDFA6CF2-7B19-4A5A-BBCD-C0F861EC6A81}" dt="2025-03-26T16:52:08.637" v="252"/>
          <ac:picMkLst>
            <pc:docMk/>
            <pc:sldMk cId="152811602" sldId="277"/>
            <ac:picMk id="4" creationId="{6957E434-9AF1-ED07-35EB-68322EF5532E}"/>
          </ac:picMkLst>
        </pc:picChg>
      </pc:sldChg>
      <pc:sldChg chg="addSp delSp modSp new mod">
        <pc:chgData name="MONICE S MONTAGUEWILLIAMS" userId="665eeb70-81c5-462a-947b-baa771ace41e" providerId="ADAL" clId="{CDFA6CF2-7B19-4A5A-BBCD-C0F861EC6A81}" dt="2025-03-26T16:53:46.310" v="292" actId="14100"/>
        <pc:sldMkLst>
          <pc:docMk/>
          <pc:sldMk cId="615135112" sldId="278"/>
        </pc:sldMkLst>
        <pc:spChg chg="del">
          <ac:chgData name="MONICE S MONTAGUEWILLIAMS" userId="665eeb70-81c5-462a-947b-baa771ace41e" providerId="ADAL" clId="{CDFA6CF2-7B19-4A5A-BBCD-C0F861EC6A81}" dt="2025-03-26T16:53:19.167" v="287" actId="21"/>
          <ac:spMkLst>
            <pc:docMk/>
            <pc:sldMk cId="615135112" sldId="278"/>
            <ac:spMk id="2" creationId="{C8A63D53-009B-A978-A41E-29B8012392C9}"/>
          </ac:spMkLst>
        </pc:spChg>
        <pc:spChg chg="del mod">
          <ac:chgData name="MONICE S MONTAGUEWILLIAMS" userId="665eeb70-81c5-462a-947b-baa771ace41e" providerId="ADAL" clId="{CDFA6CF2-7B19-4A5A-BBCD-C0F861EC6A81}" dt="2025-03-26T16:53:40.084" v="291"/>
          <ac:spMkLst>
            <pc:docMk/>
            <pc:sldMk cId="615135112" sldId="278"/>
            <ac:spMk id="3" creationId="{C6211A0B-E36A-C183-5B09-899CCC4A84DC}"/>
          </ac:spMkLst>
        </pc:spChg>
        <pc:picChg chg="add mod">
          <ac:chgData name="MONICE S MONTAGUEWILLIAMS" userId="665eeb70-81c5-462a-947b-baa771ace41e" providerId="ADAL" clId="{CDFA6CF2-7B19-4A5A-BBCD-C0F861EC6A81}" dt="2025-03-26T16:53:46.310" v="292" actId="14100"/>
          <ac:picMkLst>
            <pc:docMk/>
            <pc:sldMk cId="615135112" sldId="278"/>
            <ac:picMk id="4" creationId="{E2C00E63-E6CC-D521-739F-90158188D5C2}"/>
          </ac:picMkLst>
        </pc:picChg>
      </pc:sldChg>
      <pc:sldChg chg="addSp delSp modSp new mod">
        <pc:chgData name="MONICE S MONTAGUEWILLIAMS" userId="665eeb70-81c5-462a-947b-baa771ace41e" providerId="ADAL" clId="{CDFA6CF2-7B19-4A5A-BBCD-C0F861EC6A81}" dt="2025-03-26T16:54:37.850" v="299" actId="14100"/>
        <pc:sldMkLst>
          <pc:docMk/>
          <pc:sldMk cId="3122967290" sldId="279"/>
        </pc:sldMkLst>
        <pc:spChg chg="del mod">
          <ac:chgData name="MONICE S MONTAGUEWILLIAMS" userId="665eeb70-81c5-462a-947b-baa771ace41e" providerId="ADAL" clId="{CDFA6CF2-7B19-4A5A-BBCD-C0F861EC6A81}" dt="2025-03-26T16:54:20.093" v="297"/>
          <ac:spMkLst>
            <pc:docMk/>
            <pc:sldMk cId="3122967290" sldId="279"/>
            <ac:spMk id="2" creationId="{44FA05FC-0128-584F-461D-CBB6AB5D5E23}"/>
          </ac:spMkLst>
        </pc:spChg>
        <pc:spChg chg="del">
          <ac:chgData name="MONICE S MONTAGUEWILLIAMS" userId="665eeb70-81c5-462a-947b-baa771ace41e" providerId="ADAL" clId="{CDFA6CF2-7B19-4A5A-BBCD-C0F861EC6A81}" dt="2025-03-26T16:54:11.636" v="294" actId="21"/>
          <ac:spMkLst>
            <pc:docMk/>
            <pc:sldMk cId="3122967290" sldId="279"/>
            <ac:spMk id="3" creationId="{926B10D7-7192-6656-5316-7D6C44C0ABC6}"/>
          </ac:spMkLst>
        </pc:spChg>
        <pc:spChg chg="add mod">
          <ac:chgData name="MONICE S MONTAGUEWILLIAMS" userId="665eeb70-81c5-462a-947b-baa771ace41e" providerId="ADAL" clId="{CDFA6CF2-7B19-4A5A-BBCD-C0F861EC6A81}" dt="2025-03-26T16:54:20.093" v="297"/>
          <ac:spMkLst>
            <pc:docMk/>
            <pc:sldMk cId="3122967290" sldId="279"/>
            <ac:spMk id="4" creationId="{926B10D7-7192-6656-5316-7D6C44C0ABC6}"/>
          </ac:spMkLst>
        </pc:spChg>
        <pc:picChg chg="add mod">
          <ac:chgData name="MONICE S MONTAGUEWILLIAMS" userId="665eeb70-81c5-462a-947b-baa771ace41e" providerId="ADAL" clId="{CDFA6CF2-7B19-4A5A-BBCD-C0F861EC6A81}" dt="2025-03-26T16:54:37.850" v="299" actId="14100"/>
          <ac:picMkLst>
            <pc:docMk/>
            <pc:sldMk cId="3122967290" sldId="279"/>
            <ac:picMk id="5" creationId="{405BAA68-A1BD-4D03-D0E1-C8765531ABEB}"/>
          </ac:picMkLst>
        </pc:picChg>
      </pc:sldChg>
      <pc:sldChg chg="addSp delSp modSp new mod">
        <pc:chgData name="MONICE S MONTAGUEWILLIAMS" userId="665eeb70-81c5-462a-947b-baa771ace41e" providerId="ADAL" clId="{CDFA6CF2-7B19-4A5A-BBCD-C0F861EC6A81}" dt="2025-03-26T16:58:06.234" v="465" actId="20577"/>
        <pc:sldMkLst>
          <pc:docMk/>
          <pc:sldMk cId="3348956448" sldId="280"/>
        </pc:sldMkLst>
        <pc:spChg chg="mod">
          <ac:chgData name="MONICE S MONTAGUEWILLIAMS" userId="665eeb70-81c5-462a-947b-baa771ace41e" providerId="ADAL" clId="{CDFA6CF2-7B19-4A5A-BBCD-C0F861EC6A81}" dt="2025-03-26T16:55:07.121" v="304" actId="122"/>
          <ac:spMkLst>
            <pc:docMk/>
            <pc:sldMk cId="3348956448" sldId="280"/>
            <ac:spMk id="2" creationId="{E22DBE11-7915-A8A8-B287-94BC734B5F27}"/>
          </ac:spMkLst>
        </pc:spChg>
        <pc:spChg chg="del mod">
          <ac:chgData name="MONICE S MONTAGUEWILLIAMS" userId="665eeb70-81c5-462a-947b-baa771ace41e" providerId="ADAL" clId="{CDFA6CF2-7B19-4A5A-BBCD-C0F861EC6A81}" dt="2025-03-26T16:55:43.481" v="306"/>
          <ac:spMkLst>
            <pc:docMk/>
            <pc:sldMk cId="3348956448" sldId="280"/>
            <ac:spMk id="3" creationId="{5FC33D58-5998-67A6-AE51-290CFA500B54}"/>
          </ac:spMkLst>
        </pc:spChg>
        <pc:spChg chg="add mod">
          <ac:chgData name="MONICE S MONTAGUEWILLIAMS" userId="665eeb70-81c5-462a-947b-baa771ace41e" providerId="ADAL" clId="{CDFA6CF2-7B19-4A5A-BBCD-C0F861EC6A81}" dt="2025-03-26T16:57:17.591" v="403"/>
          <ac:spMkLst>
            <pc:docMk/>
            <pc:sldMk cId="3348956448" sldId="280"/>
            <ac:spMk id="4" creationId="{EB473EFD-5104-0554-2306-783AE015219B}"/>
          </ac:spMkLst>
        </pc:spChg>
        <pc:spChg chg="add mod">
          <ac:chgData name="MONICE S MONTAGUEWILLIAMS" userId="665eeb70-81c5-462a-947b-baa771ace41e" providerId="ADAL" clId="{CDFA6CF2-7B19-4A5A-BBCD-C0F861EC6A81}" dt="2025-03-26T16:58:06.234" v="465" actId="20577"/>
          <ac:spMkLst>
            <pc:docMk/>
            <pc:sldMk cId="3348956448" sldId="280"/>
            <ac:spMk id="5" creationId="{099364A9-E942-F2A1-3BDC-19BD5FFC814E}"/>
          </ac:spMkLst>
        </pc:spChg>
      </pc:sldChg>
      <pc:sldChg chg="modSp new mod">
        <pc:chgData name="MONICE S MONTAGUEWILLIAMS" userId="665eeb70-81c5-462a-947b-baa771ace41e" providerId="ADAL" clId="{CDFA6CF2-7B19-4A5A-BBCD-C0F861EC6A81}" dt="2025-03-26T16:58:51.676" v="475" actId="27636"/>
        <pc:sldMkLst>
          <pc:docMk/>
          <pc:sldMk cId="2037290678" sldId="281"/>
        </pc:sldMkLst>
        <pc:spChg chg="mod">
          <ac:chgData name="MONICE S MONTAGUEWILLIAMS" userId="665eeb70-81c5-462a-947b-baa771ace41e" providerId="ADAL" clId="{CDFA6CF2-7B19-4A5A-BBCD-C0F861EC6A81}" dt="2025-03-26T16:58:33.545" v="471" actId="122"/>
          <ac:spMkLst>
            <pc:docMk/>
            <pc:sldMk cId="2037290678" sldId="281"/>
            <ac:spMk id="2" creationId="{8F4A90E0-7D9F-0CEA-3EF4-A12511F4545B}"/>
          </ac:spMkLst>
        </pc:spChg>
        <pc:spChg chg="mod">
          <ac:chgData name="MONICE S MONTAGUEWILLIAMS" userId="665eeb70-81c5-462a-947b-baa771ace41e" providerId="ADAL" clId="{CDFA6CF2-7B19-4A5A-BBCD-C0F861EC6A81}" dt="2025-03-26T16:58:51.676" v="475" actId="27636"/>
          <ac:spMkLst>
            <pc:docMk/>
            <pc:sldMk cId="2037290678" sldId="281"/>
            <ac:spMk id="3" creationId="{291CA607-9F47-99B6-9FD7-D9BD38BB1A0F}"/>
          </ac:spMkLst>
        </pc:spChg>
      </pc:sldChg>
      <pc:sldChg chg="modSp new del mod">
        <pc:chgData name="MONICE S MONTAGUEWILLIAMS" userId="665eeb70-81c5-462a-947b-baa771ace41e" providerId="ADAL" clId="{CDFA6CF2-7B19-4A5A-BBCD-C0F861EC6A81}" dt="2025-03-26T17:00:22.332" v="491" actId="2696"/>
        <pc:sldMkLst>
          <pc:docMk/>
          <pc:sldMk cId="1978197496" sldId="282"/>
        </pc:sldMkLst>
        <pc:spChg chg="mod">
          <ac:chgData name="MONICE S MONTAGUEWILLIAMS" userId="665eeb70-81c5-462a-947b-baa771ace41e" providerId="ADAL" clId="{CDFA6CF2-7B19-4A5A-BBCD-C0F861EC6A81}" dt="2025-03-26T17:00:10.907" v="488" actId="20577"/>
          <ac:spMkLst>
            <pc:docMk/>
            <pc:sldMk cId="1978197496" sldId="282"/>
            <ac:spMk id="2" creationId="{A30C27AF-DD2E-E36F-3032-2F022360DB50}"/>
          </ac:spMkLst>
        </pc:spChg>
        <pc:spChg chg="mod">
          <ac:chgData name="MONICE S MONTAGUEWILLIAMS" userId="665eeb70-81c5-462a-947b-baa771ace41e" providerId="ADAL" clId="{CDFA6CF2-7B19-4A5A-BBCD-C0F861EC6A81}" dt="2025-03-26T17:00:14.805" v="490" actId="5793"/>
          <ac:spMkLst>
            <pc:docMk/>
            <pc:sldMk cId="1978197496" sldId="282"/>
            <ac:spMk id="3" creationId="{BB683205-7141-88EA-9917-70F71CB4E2F7}"/>
          </ac:spMkLst>
        </pc:spChg>
      </pc:sldChg>
      <pc:sldChg chg="addSp modSp new mod">
        <pc:chgData name="MONICE S MONTAGUEWILLIAMS" userId="665eeb70-81c5-462a-947b-baa771ace41e" providerId="ADAL" clId="{CDFA6CF2-7B19-4A5A-BBCD-C0F861EC6A81}" dt="2025-03-26T17:01:28.305" v="531" actId="120"/>
        <pc:sldMkLst>
          <pc:docMk/>
          <pc:sldMk cId="3785246983" sldId="282"/>
        </pc:sldMkLst>
        <pc:spChg chg="mod">
          <ac:chgData name="MONICE S MONTAGUEWILLIAMS" userId="665eeb70-81c5-462a-947b-baa771ace41e" providerId="ADAL" clId="{CDFA6CF2-7B19-4A5A-BBCD-C0F861EC6A81}" dt="2025-03-26T17:00:48.926" v="525" actId="14100"/>
          <ac:spMkLst>
            <pc:docMk/>
            <pc:sldMk cId="3785246983" sldId="282"/>
            <ac:spMk id="2" creationId="{5C3B088E-A68B-BB5A-F205-FE1BFA209537}"/>
          </ac:spMkLst>
        </pc:spChg>
        <pc:spChg chg="add mod">
          <ac:chgData name="MONICE S MONTAGUEWILLIAMS" userId="665eeb70-81c5-462a-947b-baa771ace41e" providerId="ADAL" clId="{CDFA6CF2-7B19-4A5A-BBCD-C0F861EC6A81}" dt="2025-03-26T17:01:28.305" v="531" actId="120"/>
          <ac:spMkLst>
            <pc:docMk/>
            <pc:sldMk cId="3785246983" sldId="282"/>
            <ac:spMk id="3" creationId="{F37772B7-AE62-B670-4121-A89BD58D1900}"/>
          </ac:spMkLst>
        </pc:spChg>
      </pc:sldChg>
      <pc:sldChg chg="addSp modSp new mod">
        <pc:chgData name="MONICE S MONTAGUEWILLIAMS" userId="665eeb70-81c5-462a-947b-baa771ace41e" providerId="ADAL" clId="{CDFA6CF2-7B19-4A5A-BBCD-C0F861EC6A81}" dt="2025-03-26T17:03:44.835" v="556" actId="20577"/>
        <pc:sldMkLst>
          <pc:docMk/>
          <pc:sldMk cId="2128619533" sldId="283"/>
        </pc:sldMkLst>
        <pc:spChg chg="mod">
          <ac:chgData name="MONICE S MONTAGUEWILLIAMS" userId="665eeb70-81c5-462a-947b-baa771ace41e" providerId="ADAL" clId="{CDFA6CF2-7B19-4A5A-BBCD-C0F861EC6A81}" dt="2025-03-26T17:03:21.049" v="550" actId="14100"/>
          <ac:spMkLst>
            <pc:docMk/>
            <pc:sldMk cId="2128619533" sldId="283"/>
            <ac:spMk id="2" creationId="{A1D532EA-96B3-DF73-9F13-A48C51EDB734}"/>
          </ac:spMkLst>
        </pc:spChg>
        <pc:spChg chg="add mod">
          <ac:chgData name="MONICE S MONTAGUEWILLIAMS" userId="665eeb70-81c5-462a-947b-baa771ace41e" providerId="ADAL" clId="{CDFA6CF2-7B19-4A5A-BBCD-C0F861EC6A81}" dt="2025-03-26T17:03:44.835" v="556" actId="20577"/>
          <ac:spMkLst>
            <pc:docMk/>
            <pc:sldMk cId="2128619533" sldId="283"/>
            <ac:spMk id="4" creationId="{E6597674-2782-FEFD-947E-B7BD5D80726F}"/>
          </ac:spMkLst>
        </pc:spChg>
      </pc:sldChg>
      <pc:sldChg chg="modSp new mod">
        <pc:chgData name="MONICE S MONTAGUEWILLIAMS" userId="665eeb70-81c5-462a-947b-baa771ace41e" providerId="ADAL" clId="{CDFA6CF2-7B19-4A5A-BBCD-C0F861EC6A81}" dt="2025-03-26T17:08:12.534" v="949" actId="20577"/>
        <pc:sldMkLst>
          <pc:docMk/>
          <pc:sldMk cId="1145731726" sldId="284"/>
        </pc:sldMkLst>
        <pc:spChg chg="mod">
          <ac:chgData name="MONICE S MONTAGUEWILLIAMS" userId="665eeb70-81c5-462a-947b-baa771ace41e" providerId="ADAL" clId="{CDFA6CF2-7B19-4A5A-BBCD-C0F861EC6A81}" dt="2025-03-26T17:08:12.534" v="949" actId="20577"/>
          <ac:spMkLst>
            <pc:docMk/>
            <pc:sldMk cId="1145731726" sldId="284"/>
            <ac:spMk id="2" creationId="{EC015EDD-B56D-5982-F4E7-2029FCBDBA6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108694-1172-403C-8BF6-51B91DD96ED7}"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C601E1B7-7CF1-44DC-A0D7-5D5113F69B37}">
      <dgm:prSet/>
      <dgm:spPr/>
      <dgm:t>
        <a:bodyPr/>
        <a:lstStyle/>
        <a:p>
          <a:r>
            <a:rPr lang="en-US"/>
            <a:t>Shelby County Schools has roughly 200 (including Charter) schools operating under the Title I program</a:t>
          </a:r>
        </a:p>
      </dgm:t>
    </dgm:pt>
    <dgm:pt modelId="{5F8D175E-7EFC-4FA9-8BB7-30A12B563527}" type="parTrans" cxnId="{E5591470-6C87-4262-BB07-0EEF19155A89}">
      <dgm:prSet/>
      <dgm:spPr/>
      <dgm:t>
        <a:bodyPr/>
        <a:lstStyle/>
        <a:p>
          <a:endParaRPr lang="en-US"/>
        </a:p>
      </dgm:t>
    </dgm:pt>
    <dgm:pt modelId="{5171E572-4665-41F7-BF7F-9F1ECD0FCF79}" type="sibTrans" cxnId="{E5591470-6C87-4262-BB07-0EEF19155A89}">
      <dgm:prSet/>
      <dgm:spPr/>
      <dgm:t>
        <a:bodyPr/>
        <a:lstStyle/>
        <a:p>
          <a:endParaRPr lang="en-US"/>
        </a:p>
      </dgm:t>
    </dgm:pt>
    <dgm:pt modelId="{C7C6948E-D2B3-4D50-AE00-24D986167092}">
      <dgm:prSet/>
      <dgm:spPr/>
      <dgm:t>
        <a:bodyPr/>
        <a:lstStyle/>
        <a:p>
          <a:r>
            <a:rPr lang="en-US"/>
            <a:t>Ross Elementary is a Federally funded School-wide Title I School</a:t>
          </a:r>
        </a:p>
      </dgm:t>
    </dgm:pt>
    <dgm:pt modelId="{96DD4374-799A-4699-812B-02F1192FEB85}" type="parTrans" cxnId="{E1C4E1B1-CD46-4AB4-9B02-ADB672519EFB}">
      <dgm:prSet/>
      <dgm:spPr/>
      <dgm:t>
        <a:bodyPr/>
        <a:lstStyle/>
        <a:p>
          <a:endParaRPr lang="en-US"/>
        </a:p>
      </dgm:t>
    </dgm:pt>
    <dgm:pt modelId="{5B2B2960-E8CB-4310-BF94-1974D8E657D2}" type="sibTrans" cxnId="{E1C4E1B1-CD46-4AB4-9B02-ADB672519EFB}">
      <dgm:prSet/>
      <dgm:spPr/>
      <dgm:t>
        <a:bodyPr/>
        <a:lstStyle/>
        <a:p>
          <a:endParaRPr lang="en-US"/>
        </a:p>
      </dgm:t>
    </dgm:pt>
    <dgm:pt modelId="{40CCD4FE-3E31-4A96-B942-C0626B75032A}">
      <dgm:prSet/>
      <dgm:spPr/>
      <dgm:t>
        <a:bodyPr/>
        <a:lstStyle/>
        <a:p>
          <a:r>
            <a:rPr lang="en-US"/>
            <a:t>Required by Every Student Succeeds Act (ESSA) to create a positive and supportive learning environment that results in high levels of achievement for all students at Ross.</a:t>
          </a:r>
        </a:p>
      </dgm:t>
    </dgm:pt>
    <dgm:pt modelId="{67C545F0-BD0C-4B97-A533-E1BC5522C521}" type="parTrans" cxnId="{2C1CF53E-FF84-4B82-AC81-33666499F25E}">
      <dgm:prSet/>
      <dgm:spPr/>
      <dgm:t>
        <a:bodyPr/>
        <a:lstStyle/>
        <a:p>
          <a:endParaRPr lang="en-US"/>
        </a:p>
      </dgm:t>
    </dgm:pt>
    <dgm:pt modelId="{F480BB27-E170-432D-9C1A-511403EFED9C}" type="sibTrans" cxnId="{2C1CF53E-FF84-4B82-AC81-33666499F25E}">
      <dgm:prSet/>
      <dgm:spPr/>
      <dgm:t>
        <a:bodyPr/>
        <a:lstStyle/>
        <a:p>
          <a:endParaRPr lang="en-US"/>
        </a:p>
      </dgm:t>
    </dgm:pt>
    <dgm:pt modelId="{5B6CC1A9-EAEB-4477-BE2E-AACFC54C7904}" type="pres">
      <dgm:prSet presAssocID="{E1108694-1172-403C-8BF6-51B91DD96ED7}" presName="Name0" presStyleCnt="0">
        <dgm:presLayoutVars>
          <dgm:dir/>
          <dgm:animLvl val="lvl"/>
          <dgm:resizeHandles val="exact"/>
        </dgm:presLayoutVars>
      </dgm:prSet>
      <dgm:spPr/>
    </dgm:pt>
    <dgm:pt modelId="{BFB3EBD3-E001-4F90-AB63-EC2F34B717EF}" type="pres">
      <dgm:prSet presAssocID="{40CCD4FE-3E31-4A96-B942-C0626B75032A}" presName="boxAndChildren" presStyleCnt="0"/>
      <dgm:spPr/>
    </dgm:pt>
    <dgm:pt modelId="{39B86F4D-F732-44A3-802A-867C5E9E0F32}" type="pres">
      <dgm:prSet presAssocID="{40CCD4FE-3E31-4A96-B942-C0626B75032A}" presName="parentTextBox" presStyleLbl="node1" presStyleIdx="0" presStyleCnt="3"/>
      <dgm:spPr/>
    </dgm:pt>
    <dgm:pt modelId="{90474EC6-160A-48A8-AC95-F3816BD5BFDC}" type="pres">
      <dgm:prSet presAssocID="{5B2B2960-E8CB-4310-BF94-1974D8E657D2}" presName="sp" presStyleCnt="0"/>
      <dgm:spPr/>
    </dgm:pt>
    <dgm:pt modelId="{9DE3C768-1A75-481D-8EFC-B7853572559A}" type="pres">
      <dgm:prSet presAssocID="{C7C6948E-D2B3-4D50-AE00-24D986167092}" presName="arrowAndChildren" presStyleCnt="0"/>
      <dgm:spPr/>
    </dgm:pt>
    <dgm:pt modelId="{1999163D-84B8-46AA-A711-4B84307FA1A8}" type="pres">
      <dgm:prSet presAssocID="{C7C6948E-D2B3-4D50-AE00-24D986167092}" presName="parentTextArrow" presStyleLbl="node1" presStyleIdx="1" presStyleCnt="3"/>
      <dgm:spPr/>
    </dgm:pt>
    <dgm:pt modelId="{1477D24E-97A1-496B-AC88-41EE57BBBBB7}" type="pres">
      <dgm:prSet presAssocID="{5171E572-4665-41F7-BF7F-9F1ECD0FCF79}" presName="sp" presStyleCnt="0"/>
      <dgm:spPr/>
    </dgm:pt>
    <dgm:pt modelId="{9954A322-36B4-49CD-A95A-75B1C3802367}" type="pres">
      <dgm:prSet presAssocID="{C601E1B7-7CF1-44DC-A0D7-5D5113F69B37}" presName="arrowAndChildren" presStyleCnt="0"/>
      <dgm:spPr/>
    </dgm:pt>
    <dgm:pt modelId="{86772244-81A5-4C29-9274-6C897531F2F3}" type="pres">
      <dgm:prSet presAssocID="{C601E1B7-7CF1-44DC-A0D7-5D5113F69B37}" presName="parentTextArrow" presStyleLbl="node1" presStyleIdx="2" presStyleCnt="3"/>
      <dgm:spPr/>
    </dgm:pt>
  </dgm:ptLst>
  <dgm:cxnLst>
    <dgm:cxn modelId="{2C1CF53E-FF84-4B82-AC81-33666499F25E}" srcId="{E1108694-1172-403C-8BF6-51B91DD96ED7}" destId="{40CCD4FE-3E31-4A96-B942-C0626B75032A}" srcOrd="2" destOrd="0" parTransId="{67C545F0-BD0C-4B97-A533-E1BC5522C521}" sibTransId="{F480BB27-E170-432D-9C1A-511403EFED9C}"/>
    <dgm:cxn modelId="{E9446D40-79C8-496E-BE7F-03C2B6479611}" type="presOf" srcId="{C601E1B7-7CF1-44DC-A0D7-5D5113F69B37}" destId="{86772244-81A5-4C29-9274-6C897531F2F3}" srcOrd="0" destOrd="0" presId="urn:microsoft.com/office/officeart/2005/8/layout/process4"/>
    <dgm:cxn modelId="{E5591470-6C87-4262-BB07-0EEF19155A89}" srcId="{E1108694-1172-403C-8BF6-51B91DD96ED7}" destId="{C601E1B7-7CF1-44DC-A0D7-5D5113F69B37}" srcOrd="0" destOrd="0" parTransId="{5F8D175E-7EFC-4FA9-8BB7-30A12B563527}" sibTransId="{5171E572-4665-41F7-BF7F-9F1ECD0FCF79}"/>
    <dgm:cxn modelId="{C873C572-52AD-4042-A0A4-0D8598B6E1F2}" type="presOf" srcId="{C7C6948E-D2B3-4D50-AE00-24D986167092}" destId="{1999163D-84B8-46AA-A711-4B84307FA1A8}" srcOrd="0" destOrd="0" presId="urn:microsoft.com/office/officeart/2005/8/layout/process4"/>
    <dgm:cxn modelId="{E1C4E1B1-CD46-4AB4-9B02-ADB672519EFB}" srcId="{E1108694-1172-403C-8BF6-51B91DD96ED7}" destId="{C7C6948E-D2B3-4D50-AE00-24D986167092}" srcOrd="1" destOrd="0" parTransId="{96DD4374-799A-4699-812B-02F1192FEB85}" sibTransId="{5B2B2960-E8CB-4310-BF94-1974D8E657D2}"/>
    <dgm:cxn modelId="{E2C5BBEC-1268-4C4E-84CD-B7662135501C}" type="presOf" srcId="{40CCD4FE-3E31-4A96-B942-C0626B75032A}" destId="{39B86F4D-F732-44A3-802A-867C5E9E0F32}" srcOrd="0" destOrd="0" presId="urn:microsoft.com/office/officeart/2005/8/layout/process4"/>
    <dgm:cxn modelId="{9FB5E7FF-5DF1-4674-9A63-D5CF350357A4}" type="presOf" srcId="{E1108694-1172-403C-8BF6-51B91DD96ED7}" destId="{5B6CC1A9-EAEB-4477-BE2E-AACFC54C7904}" srcOrd="0" destOrd="0" presId="urn:microsoft.com/office/officeart/2005/8/layout/process4"/>
    <dgm:cxn modelId="{7A935915-3BB4-4AA7-B9B8-1B128F52299C}" type="presParOf" srcId="{5B6CC1A9-EAEB-4477-BE2E-AACFC54C7904}" destId="{BFB3EBD3-E001-4F90-AB63-EC2F34B717EF}" srcOrd="0" destOrd="0" presId="urn:microsoft.com/office/officeart/2005/8/layout/process4"/>
    <dgm:cxn modelId="{82E30CDD-1A32-49CB-BA6F-F31370AF333D}" type="presParOf" srcId="{BFB3EBD3-E001-4F90-AB63-EC2F34B717EF}" destId="{39B86F4D-F732-44A3-802A-867C5E9E0F32}" srcOrd="0" destOrd="0" presId="urn:microsoft.com/office/officeart/2005/8/layout/process4"/>
    <dgm:cxn modelId="{F5AB83D8-5BBA-4BD6-91B7-B5725A016D0F}" type="presParOf" srcId="{5B6CC1A9-EAEB-4477-BE2E-AACFC54C7904}" destId="{90474EC6-160A-48A8-AC95-F3816BD5BFDC}" srcOrd="1" destOrd="0" presId="urn:microsoft.com/office/officeart/2005/8/layout/process4"/>
    <dgm:cxn modelId="{F023A70C-F714-4AA8-A4B3-92943CFB61A0}" type="presParOf" srcId="{5B6CC1A9-EAEB-4477-BE2E-AACFC54C7904}" destId="{9DE3C768-1A75-481D-8EFC-B7853572559A}" srcOrd="2" destOrd="0" presId="urn:microsoft.com/office/officeart/2005/8/layout/process4"/>
    <dgm:cxn modelId="{4FE0E22A-2C84-46CA-A418-ADF24DA11E14}" type="presParOf" srcId="{9DE3C768-1A75-481D-8EFC-B7853572559A}" destId="{1999163D-84B8-46AA-A711-4B84307FA1A8}" srcOrd="0" destOrd="0" presId="urn:microsoft.com/office/officeart/2005/8/layout/process4"/>
    <dgm:cxn modelId="{2346F60D-EF0F-41D2-B6E7-57D39FA5375E}" type="presParOf" srcId="{5B6CC1A9-EAEB-4477-BE2E-AACFC54C7904}" destId="{1477D24E-97A1-496B-AC88-41EE57BBBBB7}" srcOrd="3" destOrd="0" presId="urn:microsoft.com/office/officeart/2005/8/layout/process4"/>
    <dgm:cxn modelId="{2D7F0B3A-81B1-4484-9469-7CD904487C2B}" type="presParOf" srcId="{5B6CC1A9-EAEB-4477-BE2E-AACFC54C7904}" destId="{9954A322-36B4-49CD-A95A-75B1C3802367}" srcOrd="4" destOrd="0" presId="urn:microsoft.com/office/officeart/2005/8/layout/process4"/>
    <dgm:cxn modelId="{64CBCB01-9A28-48EB-B3BD-E1B04D9A32C6}" type="presParOf" srcId="{9954A322-36B4-49CD-A95A-75B1C3802367}" destId="{86772244-81A5-4C29-9274-6C897531F2F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ABD24E-B420-4D55-A4E7-A84C8DD5BD4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9349993-ECF5-4983-B081-2CDDC11637A5}">
      <dgm:prSet/>
      <dgm:spPr/>
      <dgm:t>
        <a:bodyPr/>
        <a:lstStyle/>
        <a:p>
          <a:r>
            <a:rPr lang="en-US"/>
            <a:t>Instructional materials for students</a:t>
          </a:r>
        </a:p>
      </dgm:t>
    </dgm:pt>
    <dgm:pt modelId="{EE637B3C-FE17-4591-89AF-6A3361FF277F}" type="parTrans" cxnId="{369EAED4-4F07-4A01-A82A-5097578DC937}">
      <dgm:prSet/>
      <dgm:spPr/>
      <dgm:t>
        <a:bodyPr/>
        <a:lstStyle/>
        <a:p>
          <a:endParaRPr lang="en-US"/>
        </a:p>
      </dgm:t>
    </dgm:pt>
    <dgm:pt modelId="{23896D41-AB41-4025-9D39-E7C098DA3FA9}" type="sibTrans" cxnId="{369EAED4-4F07-4A01-A82A-5097578DC937}">
      <dgm:prSet/>
      <dgm:spPr/>
      <dgm:t>
        <a:bodyPr/>
        <a:lstStyle/>
        <a:p>
          <a:endParaRPr lang="en-US"/>
        </a:p>
      </dgm:t>
    </dgm:pt>
    <dgm:pt modelId="{DECE206F-1F83-4093-85EC-4B5959269B5D}">
      <dgm:prSet/>
      <dgm:spPr/>
      <dgm:t>
        <a:bodyPr/>
        <a:lstStyle/>
        <a:p>
          <a:r>
            <a:rPr lang="en-US"/>
            <a:t>Instructional resources for teachers</a:t>
          </a:r>
        </a:p>
      </dgm:t>
    </dgm:pt>
    <dgm:pt modelId="{A9755780-3F2C-46FE-AAC7-D76015565EAA}" type="parTrans" cxnId="{511628EE-A659-4DD5-BEF4-12867314A811}">
      <dgm:prSet/>
      <dgm:spPr/>
      <dgm:t>
        <a:bodyPr/>
        <a:lstStyle/>
        <a:p>
          <a:endParaRPr lang="en-US"/>
        </a:p>
      </dgm:t>
    </dgm:pt>
    <dgm:pt modelId="{3DE05E4E-546E-44A8-9B90-C8B1312234B2}" type="sibTrans" cxnId="{511628EE-A659-4DD5-BEF4-12867314A811}">
      <dgm:prSet/>
      <dgm:spPr/>
      <dgm:t>
        <a:bodyPr/>
        <a:lstStyle/>
        <a:p>
          <a:endParaRPr lang="en-US"/>
        </a:p>
      </dgm:t>
    </dgm:pt>
    <dgm:pt modelId="{7D0B9C0F-C69D-4810-96AD-84FC63EAD103}">
      <dgm:prSet/>
      <dgm:spPr/>
      <dgm:t>
        <a:bodyPr/>
        <a:lstStyle/>
        <a:p>
          <a:r>
            <a:rPr lang="en-US"/>
            <a:t>Extended Learning Opportunities for students</a:t>
          </a:r>
        </a:p>
      </dgm:t>
    </dgm:pt>
    <dgm:pt modelId="{202BFD98-56C5-454F-AFE3-17749D84FCBE}" type="parTrans" cxnId="{4F440F97-91C4-4027-AD59-7DC0C76F76EB}">
      <dgm:prSet/>
      <dgm:spPr/>
      <dgm:t>
        <a:bodyPr/>
        <a:lstStyle/>
        <a:p>
          <a:endParaRPr lang="en-US"/>
        </a:p>
      </dgm:t>
    </dgm:pt>
    <dgm:pt modelId="{CA28040D-1751-4A7F-9C5A-63C08C897587}" type="sibTrans" cxnId="{4F440F97-91C4-4027-AD59-7DC0C76F76EB}">
      <dgm:prSet/>
      <dgm:spPr/>
      <dgm:t>
        <a:bodyPr/>
        <a:lstStyle/>
        <a:p>
          <a:endParaRPr lang="en-US"/>
        </a:p>
      </dgm:t>
    </dgm:pt>
    <dgm:pt modelId="{858AD8D4-8C49-4C62-B64F-C846C42B5BE4}">
      <dgm:prSet/>
      <dgm:spPr/>
      <dgm:t>
        <a:bodyPr/>
        <a:lstStyle/>
        <a:p>
          <a:r>
            <a:rPr lang="en-US"/>
            <a:t>Parental Learning Opportunities</a:t>
          </a:r>
        </a:p>
      </dgm:t>
    </dgm:pt>
    <dgm:pt modelId="{7F86BF6E-CDA1-4F97-B832-1EAEF15B97AC}" type="parTrans" cxnId="{C4089836-A9A6-4471-BB7B-EB5B47C35BCC}">
      <dgm:prSet/>
      <dgm:spPr/>
      <dgm:t>
        <a:bodyPr/>
        <a:lstStyle/>
        <a:p>
          <a:endParaRPr lang="en-US"/>
        </a:p>
      </dgm:t>
    </dgm:pt>
    <dgm:pt modelId="{0FBFA837-0B9A-4664-A500-5F761F638583}" type="sibTrans" cxnId="{C4089836-A9A6-4471-BB7B-EB5B47C35BCC}">
      <dgm:prSet/>
      <dgm:spPr/>
      <dgm:t>
        <a:bodyPr/>
        <a:lstStyle/>
        <a:p>
          <a:endParaRPr lang="en-US"/>
        </a:p>
      </dgm:t>
    </dgm:pt>
    <dgm:pt modelId="{90F9D262-CCA4-4C07-AAE7-51CD3B8AFDD0}">
      <dgm:prSet/>
      <dgm:spPr/>
      <dgm:t>
        <a:bodyPr/>
        <a:lstStyle/>
        <a:p>
          <a:r>
            <a:rPr lang="en-US"/>
            <a:t>Parental involvement activities</a:t>
          </a:r>
        </a:p>
      </dgm:t>
    </dgm:pt>
    <dgm:pt modelId="{E6A88E47-72CD-4424-9451-01CBBBB76094}" type="parTrans" cxnId="{4148E90C-076F-4923-808A-CD909AE0C628}">
      <dgm:prSet/>
      <dgm:spPr/>
      <dgm:t>
        <a:bodyPr/>
        <a:lstStyle/>
        <a:p>
          <a:endParaRPr lang="en-US"/>
        </a:p>
      </dgm:t>
    </dgm:pt>
    <dgm:pt modelId="{C3E997E2-D8DE-41AB-A8B9-CF72AF168411}" type="sibTrans" cxnId="{4148E90C-076F-4923-808A-CD909AE0C628}">
      <dgm:prSet/>
      <dgm:spPr/>
      <dgm:t>
        <a:bodyPr/>
        <a:lstStyle/>
        <a:p>
          <a:endParaRPr lang="en-US"/>
        </a:p>
      </dgm:t>
    </dgm:pt>
    <dgm:pt modelId="{3931C4AE-1404-412B-8656-4F3DEAD4E921}">
      <dgm:prSet/>
      <dgm:spPr/>
      <dgm:t>
        <a:bodyPr/>
        <a:lstStyle/>
        <a:p>
          <a:r>
            <a:rPr lang="en-US"/>
            <a:t>Parent communication</a:t>
          </a:r>
        </a:p>
      </dgm:t>
    </dgm:pt>
    <dgm:pt modelId="{93CF9361-4D8A-40B3-B389-76D572C5CC81}" type="parTrans" cxnId="{8FBF1227-E791-4F8F-833F-A493F4B54C78}">
      <dgm:prSet/>
      <dgm:spPr/>
      <dgm:t>
        <a:bodyPr/>
        <a:lstStyle/>
        <a:p>
          <a:endParaRPr lang="en-US"/>
        </a:p>
      </dgm:t>
    </dgm:pt>
    <dgm:pt modelId="{1A5512AE-8A99-487C-81C2-5BB06E2959F7}" type="sibTrans" cxnId="{8FBF1227-E791-4F8F-833F-A493F4B54C78}">
      <dgm:prSet/>
      <dgm:spPr/>
      <dgm:t>
        <a:bodyPr/>
        <a:lstStyle/>
        <a:p>
          <a:endParaRPr lang="en-US"/>
        </a:p>
      </dgm:t>
    </dgm:pt>
    <dgm:pt modelId="{1707C05C-E689-4D6B-B343-962BE2BFF4FF}" type="pres">
      <dgm:prSet presAssocID="{F2ABD24E-B420-4D55-A4E7-A84C8DD5BD42}" presName="diagram" presStyleCnt="0">
        <dgm:presLayoutVars>
          <dgm:dir/>
          <dgm:resizeHandles val="exact"/>
        </dgm:presLayoutVars>
      </dgm:prSet>
      <dgm:spPr/>
    </dgm:pt>
    <dgm:pt modelId="{572F99BF-9F16-4B53-8EF0-E6D26414685E}" type="pres">
      <dgm:prSet presAssocID="{69349993-ECF5-4983-B081-2CDDC11637A5}" presName="node" presStyleLbl="node1" presStyleIdx="0" presStyleCnt="6">
        <dgm:presLayoutVars>
          <dgm:bulletEnabled val="1"/>
        </dgm:presLayoutVars>
      </dgm:prSet>
      <dgm:spPr/>
    </dgm:pt>
    <dgm:pt modelId="{4E1BBB63-FF59-4670-939A-7BDA88026419}" type="pres">
      <dgm:prSet presAssocID="{23896D41-AB41-4025-9D39-E7C098DA3FA9}" presName="sibTrans" presStyleCnt="0"/>
      <dgm:spPr/>
    </dgm:pt>
    <dgm:pt modelId="{46CAEE8D-CC29-4443-B364-F769E8219171}" type="pres">
      <dgm:prSet presAssocID="{DECE206F-1F83-4093-85EC-4B5959269B5D}" presName="node" presStyleLbl="node1" presStyleIdx="1" presStyleCnt="6">
        <dgm:presLayoutVars>
          <dgm:bulletEnabled val="1"/>
        </dgm:presLayoutVars>
      </dgm:prSet>
      <dgm:spPr/>
    </dgm:pt>
    <dgm:pt modelId="{217F8031-CE8B-42BC-9BDC-C94E05AF7BA3}" type="pres">
      <dgm:prSet presAssocID="{3DE05E4E-546E-44A8-9B90-C8B1312234B2}" presName="sibTrans" presStyleCnt="0"/>
      <dgm:spPr/>
    </dgm:pt>
    <dgm:pt modelId="{95425A67-7C3D-4497-A788-3E0F62ADF86D}" type="pres">
      <dgm:prSet presAssocID="{7D0B9C0F-C69D-4810-96AD-84FC63EAD103}" presName="node" presStyleLbl="node1" presStyleIdx="2" presStyleCnt="6">
        <dgm:presLayoutVars>
          <dgm:bulletEnabled val="1"/>
        </dgm:presLayoutVars>
      </dgm:prSet>
      <dgm:spPr/>
    </dgm:pt>
    <dgm:pt modelId="{4CFA731D-6CBD-4581-8261-1B736F7F0211}" type="pres">
      <dgm:prSet presAssocID="{CA28040D-1751-4A7F-9C5A-63C08C897587}" presName="sibTrans" presStyleCnt="0"/>
      <dgm:spPr/>
    </dgm:pt>
    <dgm:pt modelId="{62496503-D66F-42EC-81A7-0F74F33AF0E0}" type="pres">
      <dgm:prSet presAssocID="{858AD8D4-8C49-4C62-B64F-C846C42B5BE4}" presName="node" presStyleLbl="node1" presStyleIdx="3" presStyleCnt="6">
        <dgm:presLayoutVars>
          <dgm:bulletEnabled val="1"/>
        </dgm:presLayoutVars>
      </dgm:prSet>
      <dgm:spPr/>
    </dgm:pt>
    <dgm:pt modelId="{19716EEE-E0AA-49EB-9CBA-E4D466349275}" type="pres">
      <dgm:prSet presAssocID="{0FBFA837-0B9A-4664-A500-5F761F638583}" presName="sibTrans" presStyleCnt="0"/>
      <dgm:spPr/>
    </dgm:pt>
    <dgm:pt modelId="{B8A7C59C-B9E8-4DA5-987D-7576F11FD0BC}" type="pres">
      <dgm:prSet presAssocID="{90F9D262-CCA4-4C07-AAE7-51CD3B8AFDD0}" presName="node" presStyleLbl="node1" presStyleIdx="4" presStyleCnt="6">
        <dgm:presLayoutVars>
          <dgm:bulletEnabled val="1"/>
        </dgm:presLayoutVars>
      </dgm:prSet>
      <dgm:spPr/>
    </dgm:pt>
    <dgm:pt modelId="{83B8EF17-93A5-45D5-9E84-F425F7F69363}" type="pres">
      <dgm:prSet presAssocID="{C3E997E2-D8DE-41AB-A8B9-CF72AF168411}" presName="sibTrans" presStyleCnt="0"/>
      <dgm:spPr/>
    </dgm:pt>
    <dgm:pt modelId="{DBA66EBA-CFCE-4806-A45E-84B702F302B9}" type="pres">
      <dgm:prSet presAssocID="{3931C4AE-1404-412B-8656-4F3DEAD4E921}" presName="node" presStyleLbl="node1" presStyleIdx="5" presStyleCnt="6">
        <dgm:presLayoutVars>
          <dgm:bulletEnabled val="1"/>
        </dgm:presLayoutVars>
      </dgm:prSet>
      <dgm:spPr/>
    </dgm:pt>
  </dgm:ptLst>
  <dgm:cxnLst>
    <dgm:cxn modelId="{4148E90C-076F-4923-808A-CD909AE0C628}" srcId="{F2ABD24E-B420-4D55-A4E7-A84C8DD5BD42}" destId="{90F9D262-CCA4-4C07-AAE7-51CD3B8AFDD0}" srcOrd="4" destOrd="0" parTransId="{E6A88E47-72CD-4424-9451-01CBBBB76094}" sibTransId="{C3E997E2-D8DE-41AB-A8B9-CF72AF168411}"/>
    <dgm:cxn modelId="{8FBF1227-E791-4F8F-833F-A493F4B54C78}" srcId="{F2ABD24E-B420-4D55-A4E7-A84C8DD5BD42}" destId="{3931C4AE-1404-412B-8656-4F3DEAD4E921}" srcOrd="5" destOrd="0" parTransId="{93CF9361-4D8A-40B3-B389-76D572C5CC81}" sibTransId="{1A5512AE-8A99-487C-81C2-5BB06E2959F7}"/>
    <dgm:cxn modelId="{C4089836-A9A6-4471-BB7B-EB5B47C35BCC}" srcId="{F2ABD24E-B420-4D55-A4E7-A84C8DD5BD42}" destId="{858AD8D4-8C49-4C62-B64F-C846C42B5BE4}" srcOrd="3" destOrd="0" parTransId="{7F86BF6E-CDA1-4F97-B832-1EAEF15B97AC}" sibTransId="{0FBFA837-0B9A-4664-A500-5F761F638583}"/>
    <dgm:cxn modelId="{B0900B60-D486-478C-9378-2EEAAB6C966D}" type="presOf" srcId="{3931C4AE-1404-412B-8656-4F3DEAD4E921}" destId="{DBA66EBA-CFCE-4806-A45E-84B702F302B9}" srcOrd="0" destOrd="0" presId="urn:microsoft.com/office/officeart/2005/8/layout/default"/>
    <dgm:cxn modelId="{0261DC61-4B59-46C7-AF2D-3C6F3FEA2780}" type="presOf" srcId="{7D0B9C0F-C69D-4810-96AD-84FC63EAD103}" destId="{95425A67-7C3D-4497-A788-3E0F62ADF86D}" srcOrd="0" destOrd="0" presId="urn:microsoft.com/office/officeart/2005/8/layout/default"/>
    <dgm:cxn modelId="{D877917A-24F8-4C7C-84DD-2799B3E664E9}" type="presOf" srcId="{69349993-ECF5-4983-B081-2CDDC11637A5}" destId="{572F99BF-9F16-4B53-8EF0-E6D26414685E}" srcOrd="0" destOrd="0" presId="urn:microsoft.com/office/officeart/2005/8/layout/default"/>
    <dgm:cxn modelId="{4F440F97-91C4-4027-AD59-7DC0C76F76EB}" srcId="{F2ABD24E-B420-4D55-A4E7-A84C8DD5BD42}" destId="{7D0B9C0F-C69D-4810-96AD-84FC63EAD103}" srcOrd="2" destOrd="0" parTransId="{202BFD98-56C5-454F-AFE3-17749D84FCBE}" sibTransId="{CA28040D-1751-4A7F-9C5A-63C08C897587}"/>
    <dgm:cxn modelId="{15EF0EA1-7975-4BA5-B404-ED2F96A23EA9}" type="presOf" srcId="{F2ABD24E-B420-4D55-A4E7-A84C8DD5BD42}" destId="{1707C05C-E689-4D6B-B343-962BE2BFF4FF}" srcOrd="0" destOrd="0" presId="urn:microsoft.com/office/officeart/2005/8/layout/default"/>
    <dgm:cxn modelId="{645370B2-FD69-4982-9218-D40132BF52A1}" type="presOf" srcId="{858AD8D4-8C49-4C62-B64F-C846C42B5BE4}" destId="{62496503-D66F-42EC-81A7-0F74F33AF0E0}" srcOrd="0" destOrd="0" presId="urn:microsoft.com/office/officeart/2005/8/layout/default"/>
    <dgm:cxn modelId="{0552CAD3-DF4B-44BB-9DCB-A0156D4DB0CD}" type="presOf" srcId="{90F9D262-CCA4-4C07-AAE7-51CD3B8AFDD0}" destId="{B8A7C59C-B9E8-4DA5-987D-7576F11FD0BC}" srcOrd="0" destOrd="0" presId="urn:microsoft.com/office/officeart/2005/8/layout/default"/>
    <dgm:cxn modelId="{369EAED4-4F07-4A01-A82A-5097578DC937}" srcId="{F2ABD24E-B420-4D55-A4E7-A84C8DD5BD42}" destId="{69349993-ECF5-4983-B081-2CDDC11637A5}" srcOrd="0" destOrd="0" parTransId="{EE637B3C-FE17-4591-89AF-6A3361FF277F}" sibTransId="{23896D41-AB41-4025-9D39-E7C098DA3FA9}"/>
    <dgm:cxn modelId="{511628EE-A659-4DD5-BEF4-12867314A811}" srcId="{F2ABD24E-B420-4D55-A4E7-A84C8DD5BD42}" destId="{DECE206F-1F83-4093-85EC-4B5959269B5D}" srcOrd="1" destOrd="0" parTransId="{A9755780-3F2C-46FE-AAC7-D76015565EAA}" sibTransId="{3DE05E4E-546E-44A8-9B90-C8B1312234B2}"/>
    <dgm:cxn modelId="{BF2ADDF6-3CB6-435C-A7D0-6CC686A7D512}" type="presOf" srcId="{DECE206F-1F83-4093-85EC-4B5959269B5D}" destId="{46CAEE8D-CC29-4443-B364-F769E8219171}" srcOrd="0" destOrd="0" presId="urn:microsoft.com/office/officeart/2005/8/layout/default"/>
    <dgm:cxn modelId="{E1808BEE-275B-4CCA-9CBF-52B4357D44BA}" type="presParOf" srcId="{1707C05C-E689-4D6B-B343-962BE2BFF4FF}" destId="{572F99BF-9F16-4B53-8EF0-E6D26414685E}" srcOrd="0" destOrd="0" presId="urn:microsoft.com/office/officeart/2005/8/layout/default"/>
    <dgm:cxn modelId="{695D5C09-12A0-4EB6-8E7C-67D026B19B3F}" type="presParOf" srcId="{1707C05C-E689-4D6B-B343-962BE2BFF4FF}" destId="{4E1BBB63-FF59-4670-939A-7BDA88026419}" srcOrd="1" destOrd="0" presId="urn:microsoft.com/office/officeart/2005/8/layout/default"/>
    <dgm:cxn modelId="{6F9B087D-3196-4044-8EF1-30F6AF694530}" type="presParOf" srcId="{1707C05C-E689-4D6B-B343-962BE2BFF4FF}" destId="{46CAEE8D-CC29-4443-B364-F769E8219171}" srcOrd="2" destOrd="0" presId="urn:microsoft.com/office/officeart/2005/8/layout/default"/>
    <dgm:cxn modelId="{7FECB063-DE1F-4C57-B718-960FCF16393B}" type="presParOf" srcId="{1707C05C-E689-4D6B-B343-962BE2BFF4FF}" destId="{217F8031-CE8B-42BC-9BDC-C94E05AF7BA3}" srcOrd="3" destOrd="0" presId="urn:microsoft.com/office/officeart/2005/8/layout/default"/>
    <dgm:cxn modelId="{174E7976-562C-4454-B213-599E4668DD42}" type="presParOf" srcId="{1707C05C-E689-4D6B-B343-962BE2BFF4FF}" destId="{95425A67-7C3D-4497-A788-3E0F62ADF86D}" srcOrd="4" destOrd="0" presId="urn:microsoft.com/office/officeart/2005/8/layout/default"/>
    <dgm:cxn modelId="{EAFE90E2-4EA0-4251-91DA-DA8DACE3BE71}" type="presParOf" srcId="{1707C05C-E689-4D6B-B343-962BE2BFF4FF}" destId="{4CFA731D-6CBD-4581-8261-1B736F7F0211}" srcOrd="5" destOrd="0" presId="urn:microsoft.com/office/officeart/2005/8/layout/default"/>
    <dgm:cxn modelId="{08EBEBA7-F2D3-4799-ADC8-1C2CF36599B8}" type="presParOf" srcId="{1707C05C-E689-4D6B-B343-962BE2BFF4FF}" destId="{62496503-D66F-42EC-81A7-0F74F33AF0E0}" srcOrd="6" destOrd="0" presId="urn:microsoft.com/office/officeart/2005/8/layout/default"/>
    <dgm:cxn modelId="{5306E875-E96C-4A4F-8F0E-6D42D789B7F2}" type="presParOf" srcId="{1707C05C-E689-4D6B-B343-962BE2BFF4FF}" destId="{19716EEE-E0AA-49EB-9CBA-E4D466349275}" srcOrd="7" destOrd="0" presId="urn:microsoft.com/office/officeart/2005/8/layout/default"/>
    <dgm:cxn modelId="{7FDAAE60-8108-4F31-8215-A1A7FB1DFB6D}" type="presParOf" srcId="{1707C05C-E689-4D6B-B343-962BE2BFF4FF}" destId="{B8A7C59C-B9E8-4DA5-987D-7576F11FD0BC}" srcOrd="8" destOrd="0" presId="urn:microsoft.com/office/officeart/2005/8/layout/default"/>
    <dgm:cxn modelId="{3ACCBD69-2582-4E95-8B7C-67E906102E2E}" type="presParOf" srcId="{1707C05C-E689-4D6B-B343-962BE2BFF4FF}" destId="{83B8EF17-93A5-45D5-9E84-F425F7F69363}" srcOrd="9" destOrd="0" presId="urn:microsoft.com/office/officeart/2005/8/layout/default"/>
    <dgm:cxn modelId="{B85F9AA8-23A8-4D55-BFCF-3AE31801722E}" type="presParOf" srcId="{1707C05C-E689-4D6B-B343-962BE2BFF4FF}" destId="{DBA66EBA-CFCE-4806-A45E-84B702F302B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5B9609-17F5-4BC0-B7DE-F0C33EBDD9E2}"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5BFC29FD-26A6-4131-A629-622E32714167}">
      <dgm:prSet/>
      <dgm:spPr/>
      <dgm:t>
        <a:bodyPr/>
        <a:lstStyle/>
        <a:p>
          <a:r>
            <a:rPr lang="en-US" b="1" i="1"/>
            <a:t>You have a right to request the following:</a:t>
          </a:r>
          <a:endParaRPr lang="en-US"/>
        </a:p>
      </dgm:t>
    </dgm:pt>
    <dgm:pt modelId="{DCC10B1E-FE2E-4722-8962-3521A7BA4217}" type="parTrans" cxnId="{5EE17A9E-BBBC-4281-AED1-6961DD326E2C}">
      <dgm:prSet/>
      <dgm:spPr/>
      <dgm:t>
        <a:bodyPr/>
        <a:lstStyle/>
        <a:p>
          <a:endParaRPr lang="en-US"/>
        </a:p>
      </dgm:t>
    </dgm:pt>
    <dgm:pt modelId="{853C7B46-9975-4BA5-94C9-3205E555EACD}" type="sibTrans" cxnId="{5EE17A9E-BBBC-4281-AED1-6961DD326E2C}">
      <dgm:prSet/>
      <dgm:spPr/>
      <dgm:t>
        <a:bodyPr/>
        <a:lstStyle/>
        <a:p>
          <a:endParaRPr lang="en-US"/>
        </a:p>
      </dgm:t>
    </dgm:pt>
    <dgm:pt modelId="{9F3288F6-B377-4D5A-B5F3-55D7A5080778}">
      <dgm:prSet/>
      <dgm:spPr/>
      <dgm:t>
        <a:bodyPr/>
        <a:lstStyle/>
        <a:p>
          <a:r>
            <a:rPr lang="en-US"/>
            <a:t>A teacher’s professional qualifications, licensure, or certification</a:t>
          </a:r>
        </a:p>
      </dgm:t>
    </dgm:pt>
    <dgm:pt modelId="{3701D3C2-A11F-439F-90BC-8F0F664B79B5}" type="parTrans" cxnId="{4D364B0A-C710-4635-A168-7F7687ACF4DE}">
      <dgm:prSet/>
      <dgm:spPr/>
      <dgm:t>
        <a:bodyPr/>
        <a:lstStyle/>
        <a:p>
          <a:endParaRPr lang="en-US"/>
        </a:p>
      </dgm:t>
    </dgm:pt>
    <dgm:pt modelId="{87F9C40A-3720-4B27-B29F-7A2D0B89100E}" type="sibTrans" cxnId="{4D364B0A-C710-4635-A168-7F7687ACF4DE}">
      <dgm:prSet/>
      <dgm:spPr/>
      <dgm:t>
        <a:bodyPr/>
        <a:lstStyle/>
        <a:p>
          <a:endParaRPr lang="en-US"/>
        </a:p>
      </dgm:t>
    </dgm:pt>
    <dgm:pt modelId="{83415E70-6A44-44F1-94AC-C1FE79B830A4}">
      <dgm:prSet/>
      <dgm:spPr/>
      <dgm:t>
        <a:bodyPr/>
        <a:lstStyle/>
        <a:p>
          <a:r>
            <a:rPr lang="en-US"/>
            <a:t>A paraprofessional’s qualifications</a:t>
          </a:r>
        </a:p>
      </dgm:t>
    </dgm:pt>
    <dgm:pt modelId="{83530BA5-5720-4DB8-9709-87E7C06759AF}" type="parTrans" cxnId="{EE8B4FB3-1F54-40B0-8210-BFF7DEC5A9C7}">
      <dgm:prSet/>
      <dgm:spPr/>
      <dgm:t>
        <a:bodyPr/>
        <a:lstStyle/>
        <a:p>
          <a:endParaRPr lang="en-US"/>
        </a:p>
      </dgm:t>
    </dgm:pt>
    <dgm:pt modelId="{A0C7CC50-D2F2-4049-A1B5-94AF7D174C10}" type="sibTrans" cxnId="{EE8B4FB3-1F54-40B0-8210-BFF7DEC5A9C7}">
      <dgm:prSet/>
      <dgm:spPr/>
      <dgm:t>
        <a:bodyPr/>
        <a:lstStyle/>
        <a:p>
          <a:endParaRPr lang="en-US"/>
        </a:p>
      </dgm:t>
    </dgm:pt>
    <dgm:pt modelId="{D2A4D1A8-EAEB-467C-BF7A-B5FACC5FC5A8}">
      <dgm:prSet/>
      <dgm:spPr/>
      <dgm:t>
        <a:bodyPr/>
        <a:lstStyle/>
        <a:p>
          <a:r>
            <a:rPr lang="en-US"/>
            <a:t>Academic services available for your child</a:t>
          </a:r>
        </a:p>
      </dgm:t>
    </dgm:pt>
    <dgm:pt modelId="{5ED44936-B508-4C36-863D-74D95E5A31B4}" type="parTrans" cxnId="{0AC3FA57-6F96-428B-96AB-0356DF58535F}">
      <dgm:prSet/>
      <dgm:spPr/>
      <dgm:t>
        <a:bodyPr/>
        <a:lstStyle/>
        <a:p>
          <a:endParaRPr lang="en-US"/>
        </a:p>
      </dgm:t>
    </dgm:pt>
    <dgm:pt modelId="{3F6FEF96-B5C8-4462-935A-5BBEA102933C}" type="sibTrans" cxnId="{0AC3FA57-6F96-428B-96AB-0356DF58535F}">
      <dgm:prSet/>
      <dgm:spPr/>
      <dgm:t>
        <a:bodyPr/>
        <a:lstStyle/>
        <a:p>
          <a:endParaRPr lang="en-US"/>
        </a:p>
      </dgm:t>
    </dgm:pt>
    <dgm:pt modelId="{7DE8A808-3C02-4D96-9068-DA731BA7619C}" type="pres">
      <dgm:prSet presAssocID="{E95B9609-17F5-4BC0-B7DE-F0C33EBDD9E2}" presName="matrix" presStyleCnt="0">
        <dgm:presLayoutVars>
          <dgm:chMax val="1"/>
          <dgm:dir/>
          <dgm:resizeHandles val="exact"/>
        </dgm:presLayoutVars>
      </dgm:prSet>
      <dgm:spPr/>
    </dgm:pt>
    <dgm:pt modelId="{F251448A-F2D0-4D8A-9529-27FEC02F5C03}" type="pres">
      <dgm:prSet presAssocID="{E95B9609-17F5-4BC0-B7DE-F0C33EBDD9E2}" presName="diamond" presStyleLbl="bgShp" presStyleIdx="0" presStyleCnt="1"/>
      <dgm:spPr/>
    </dgm:pt>
    <dgm:pt modelId="{9C599C33-6E28-498A-85B4-041880A49C0E}" type="pres">
      <dgm:prSet presAssocID="{E95B9609-17F5-4BC0-B7DE-F0C33EBDD9E2}" presName="quad1" presStyleLbl="node1" presStyleIdx="0" presStyleCnt="4">
        <dgm:presLayoutVars>
          <dgm:chMax val="0"/>
          <dgm:chPref val="0"/>
          <dgm:bulletEnabled val="1"/>
        </dgm:presLayoutVars>
      </dgm:prSet>
      <dgm:spPr/>
    </dgm:pt>
    <dgm:pt modelId="{4BDA030F-250F-4485-AC53-A290190B9ED8}" type="pres">
      <dgm:prSet presAssocID="{E95B9609-17F5-4BC0-B7DE-F0C33EBDD9E2}" presName="quad2" presStyleLbl="node1" presStyleIdx="1" presStyleCnt="4">
        <dgm:presLayoutVars>
          <dgm:chMax val="0"/>
          <dgm:chPref val="0"/>
          <dgm:bulletEnabled val="1"/>
        </dgm:presLayoutVars>
      </dgm:prSet>
      <dgm:spPr/>
    </dgm:pt>
    <dgm:pt modelId="{4DD1C997-91B4-49CD-BA35-C6BE39CF46E8}" type="pres">
      <dgm:prSet presAssocID="{E95B9609-17F5-4BC0-B7DE-F0C33EBDD9E2}" presName="quad3" presStyleLbl="node1" presStyleIdx="2" presStyleCnt="4">
        <dgm:presLayoutVars>
          <dgm:chMax val="0"/>
          <dgm:chPref val="0"/>
          <dgm:bulletEnabled val="1"/>
        </dgm:presLayoutVars>
      </dgm:prSet>
      <dgm:spPr/>
    </dgm:pt>
    <dgm:pt modelId="{21F14075-FA9F-470B-BE91-F31C8F506D68}" type="pres">
      <dgm:prSet presAssocID="{E95B9609-17F5-4BC0-B7DE-F0C33EBDD9E2}" presName="quad4" presStyleLbl="node1" presStyleIdx="3" presStyleCnt="4">
        <dgm:presLayoutVars>
          <dgm:chMax val="0"/>
          <dgm:chPref val="0"/>
          <dgm:bulletEnabled val="1"/>
        </dgm:presLayoutVars>
      </dgm:prSet>
      <dgm:spPr/>
    </dgm:pt>
  </dgm:ptLst>
  <dgm:cxnLst>
    <dgm:cxn modelId="{F95E120A-C619-4404-8D68-35280AF0949C}" type="presOf" srcId="{83415E70-6A44-44F1-94AC-C1FE79B830A4}" destId="{4DD1C997-91B4-49CD-BA35-C6BE39CF46E8}" srcOrd="0" destOrd="0" presId="urn:microsoft.com/office/officeart/2005/8/layout/matrix3"/>
    <dgm:cxn modelId="{4D364B0A-C710-4635-A168-7F7687ACF4DE}" srcId="{E95B9609-17F5-4BC0-B7DE-F0C33EBDD9E2}" destId="{9F3288F6-B377-4D5A-B5F3-55D7A5080778}" srcOrd="1" destOrd="0" parTransId="{3701D3C2-A11F-439F-90BC-8F0F664B79B5}" sibTransId="{87F9C40A-3720-4B27-B29F-7A2D0B89100E}"/>
    <dgm:cxn modelId="{98DC795E-6238-4BE5-A5DC-41BD4ECB4F37}" type="presOf" srcId="{D2A4D1A8-EAEB-467C-BF7A-B5FACC5FC5A8}" destId="{21F14075-FA9F-470B-BE91-F31C8F506D68}" srcOrd="0" destOrd="0" presId="urn:microsoft.com/office/officeart/2005/8/layout/matrix3"/>
    <dgm:cxn modelId="{A0760F6B-8908-4B53-8088-AC6B562F6376}" type="presOf" srcId="{9F3288F6-B377-4D5A-B5F3-55D7A5080778}" destId="{4BDA030F-250F-4485-AC53-A290190B9ED8}" srcOrd="0" destOrd="0" presId="urn:microsoft.com/office/officeart/2005/8/layout/matrix3"/>
    <dgm:cxn modelId="{0AC3FA57-6F96-428B-96AB-0356DF58535F}" srcId="{E95B9609-17F5-4BC0-B7DE-F0C33EBDD9E2}" destId="{D2A4D1A8-EAEB-467C-BF7A-B5FACC5FC5A8}" srcOrd="3" destOrd="0" parTransId="{5ED44936-B508-4C36-863D-74D95E5A31B4}" sibTransId="{3F6FEF96-B5C8-4462-935A-5BBEA102933C}"/>
    <dgm:cxn modelId="{BA4BFB8E-68DB-4989-B939-B0DAD23C9D9F}" type="presOf" srcId="{E95B9609-17F5-4BC0-B7DE-F0C33EBDD9E2}" destId="{7DE8A808-3C02-4D96-9068-DA731BA7619C}" srcOrd="0" destOrd="0" presId="urn:microsoft.com/office/officeart/2005/8/layout/matrix3"/>
    <dgm:cxn modelId="{5EE17A9E-BBBC-4281-AED1-6961DD326E2C}" srcId="{E95B9609-17F5-4BC0-B7DE-F0C33EBDD9E2}" destId="{5BFC29FD-26A6-4131-A629-622E32714167}" srcOrd="0" destOrd="0" parTransId="{DCC10B1E-FE2E-4722-8962-3521A7BA4217}" sibTransId="{853C7B46-9975-4BA5-94C9-3205E555EACD}"/>
    <dgm:cxn modelId="{EE8B4FB3-1F54-40B0-8210-BFF7DEC5A9C7}" srcId="{E95B9609-17F5-4BC0-B7DE-F0C33EBDD9E2}" destId="{83415E70-6A44-44F1-94AC-C1FE79B830A4}" srcOrd="2" destOrd="0" parTransId="{83530BA5-5720-4DB8-9709-87E7C06759AF}" sibTransId="{A0C7CC50-D2F2-4049-A1B5-94AF7D174C10}"/>
    <dgm:cxn modelId="{6F199BFC-07E9-45EF-AA5F-F22528BC08EE}" type="presOf" srcId="{5BFC29FD-26A6-4131-A629-622E32714167}" destId="{9C599C33-6E28-498A-85B4-041880A49C0E}" srcOrd="0" destOrd="0" presId="urn:microsoft.com/office/officeart/2005/8/layout/matrix3"/>
    <dgm:cxn modelId="{337BE639-D9A0-4FC7-8AB4-D861C5991182}" type="presParOf" srcId="{7DE8A808-3C02-4D96-9068-DA731BA7619C}" destId="{F251448A-F2D0-4D8A-9529-27FEC02F5C03}" srcOrd="0" destOrd="0" presId="urn:microsoft.com/office/officeart/2005/8/layout/matrix3"/>
    <dgm:cxn modelId="{61DFD94C-8EDD-4BF9-BAA2-96E22DC5E6F0}" type="presParOf" srcId="{7DE8A808-3C02-4D96-9068-DA731BA7619C}" destId="{9C599C33-6E28-498A-85B4-041880A49C0E}" srcOrd="1" destOrd="0" presId="urn:microsoft.com/office/officeart/2005/8/layout/matrix3"/>
    <dgm:cxn modelId="{7A2B995F-6531-46F5-9868-8AC8E1F58C9E}" type="presParOf" srcId="{7DE8A808-3C02-4D96-9068-DA731BA7619C}" destId="{4BDA030F-250F-4485-AC53-A290190B9ED8}" srcOrd="2" destOrd="0" presId="urn:microsoft.com/office/officeart/2005/8/layout/matrix3"/>
    <dgm:cxn modelId="{83BDB0BF-55DB-42C6-BD53-2748331F9CD7}" type="presParOf" srcId="{7DE8A808-3C02-4D96-9068-DA731BA7619C}" destId="{4DD1C997-91B4-49CD-BA35-C6BE39CF46E8}" srcOrd="3" destOrd="0" presId="urn:microsoft.com/office/officeart/2005/8/layout/matrix3"/>
    <dgm:cxn modelId="{6A0B404D-2C3F-457F-A7CA-715EC05A4289}" type="presParOf" srcId="{7DE8A808-3C02-4D96-9068-DA731BA7619C}" destId="{21F14075-FA9F-470B-BE91-F31C8F506D6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793412-5D4E-4CD0-B896-EC226707BC71}"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784BEE33-440B-4EA0-AEB6-E3F010CAC43C}">
      <dgm:prSet/>
      <dgm:spPr/>
      <dgm:t>
        <a:bodyPr/>
        <a:lstStyle/>
        <a:p>
          <a:r>
            <a:rPr lang="en-US" b="1"/>
            <a:t>Purpose</a:t>
          </a:r>
          <a:r>
            <a:rPr lang="en-US"/>
            <a:t>: The compact is designed to put emphasis on the shared responsibility of parents and schools for the high performance of children.</a:t>
          </a:r>
        </a:p>
      </dgm:t>
    </dgm:pt>
    <dgm:pt modelId="{4673B2C7-BB72-4468-B83A-370A8DEB1323}" type="parTrans" cxnId="{D3BC8D86-A0B6-4E18-B4F2-AD7C39863DE4}">
      <dgm:prSet/>
      <dgm:spPr/>
      <dgm:t>
        <a:bodyPr/>
        <a:lstStyle/>
        <a:p>
          <a:endParaRPr lang="en-US"/>
        </a:p>
      </dgm:t>
    </dgm:pt>
    <dgm:pt modelId="{FB1771CB-8168-410B-A6B8-AB9DC36F5914}" type="sibTrans" cxnId="{D3BC8D86-A0B6-4E18-B4F2-AD7C39863DE4}">
      <dgm:prSet/>
      <dgm:spPr/>
      <dgm:t>
        <a:bodyPr/>
        <a:lstStyle/>
        <a:p>
          <a:endParaRPr lang="en-US"/>
        </a:p>
      </dgm:t>
    </dgm:pt>
    <dgm:pt modelId="{7E06BD7D-E8E8-4441-BE53-AB20EF486E2D}">
      <dgm:prSet/>
      <dgm:spPr/>
      <dgm:t>
        <a:bodyPr/>
        <a:lstStyle/>
        <a:p>
          <a:r>
            <a:rPr lang="en-US" b="1"/>
            <a:t>Designed:</a:t>
          </a:r>
          <a:r>
            <a:rPr lang="en-US"/>
            <a:t>  The document is an agreement between the parent, student, teacher, and Principal Waller, that is aimed at helping students emphasize the importance of improving and increasing student achievement. </a:t>
          </a:r>
        </a:p>
      </dgm:t>
    </dgm:pt>
    <dgm:pt modelId="{40D2BFD7-217C-4E81-A115-D0790BACCB63}" type="parTrans" cxnId="{8D9D1D63-ECA6-4EDB-A8F3-DBCBC622FFB4}">
      <dgm:prSet/>
      <dgm:spPr/>
      <dgm:t>
        <a:bodyPr/>
        <a:lstStyle/>
        <a:p>
          <a:endParaRPr lang="en-US"/>
        </a:p>
      </dgm:t>
    </dgm:pt>
    <dgm:pt modelId="{D401D35A-3879-4D5B-8ACB-7192162CDEC0}" type="sibTrans" cxnId="{8D9D1D63-ECA6-4EDB-A8F3-DBCBC622FFB4}">
      <dgm:prSet/>
      <dgm:spPr/>
      <dgm:t>
        <a:bodyPr/>
        <a:lstStyle/>
        <a:p>
          <a:endParaRPr lang="en-US"/>
        </a:p>
      </dgm:t>
    </dgm:pt>
    <dgm:pt modelId="{472D88DD-B06F-4C3B-ADD3-12B9D7718E6A}" type="pres">
      <dgm:prSet presAssocID="{A7793412-5D4E-4CD0-B896-EC226707BC71}" presName="Name0" presStyleCnt="0">
        <dgm:presLayoutVars>
          <dgm:dir/>
          <dgm:animLvl val="lvl"/>
          <dgm:resizeHandles val="exact"/>
        </dgm:presLayoutVars>
      </dgm:prSet>
      <dgm:spPr/>
    </dgm:pt>
    <dgm:pt modelId="{DCC77A39-8BE8-4D0B-8DEF-A6790C7123BB}" type="pres">
      <dgm:prSet presAssocID="{7E06BD7D-E8E8-4441-BE53-AB20EF486E2D}" presName="boxAndChildren" presStyleCnt="0"/>
      <dgm:spPr/>
    </dgm:pt>
    <dgm:pt modelId="{5A74099A-F5A9-4D77-B306-43FBCB681B4A}" type="pres">
      <dgm:prSet presAssocID="{7E06BD7D-E8E8-4441-BE53-AB20EF486E2D}" presName="parentTextBox" presStyleLbl="node1" presStyleIdx="0" presStyleCnt="2"/>
      <dgm:spPr/>
    </dgm:pt>
    <dgm:pt modelId="{81761419-2AD1-4558-86C9-C83DAF468703}" type="pres">
      <dgm:prSet presAssocID="{FB1771CB-8168-410B-A6B8-AB9DC36F5914}" presName="sp" presStyleCnt="0"/>
      <dgm:spPr/>
    </dgm:pt>
    <dgm:pt modelId="{3F7BB9A5-608C-413F-B224-AC9ECEDE16A4}" type="pres">
      <dgm:prSet presAssocID="{784BEE33-440B-4EA0-AEB6-E3F010CAC43C}" presName="arrowAndChildren" presStyleCnt="0"/>
      <dgm:spPr/>
    </dgm:pt>
    <dgm:pt modelId="{E7CAD34B-DBE2-4D8C-AD7C-37D92E0CC6B6}" type="pres">
      <dgm:prSet presAssocID="{784BEE33-440B-4EA0-AEB6-E3F010CAC43C}" presName="parentTextArrow" presStyleLbl="node1" presStyleIdx="1" presStyleCnt="2"/>
      <dgm:spPr/>
    </dgm:pt>
  </dgm:ptLst>
  <dgm:cxnLst>
    <dgm:cxn modelId="{4C66423D-3A8E-4AA3-B270-6E7BE76EE7B7}" type="presOf" srcId="{784BEE33-440B-4EA0-AEB6-E3F010CAC43C}" destId="{E7CAD34B-DBE2-4D8C-AD7C-37D92E0CC6B6}" srcOrd="0" destOrd="0" presId="urn:microsoft.com/office/officeart/2005/8/layout/process4"/>
    <dgm:cxn modelId="{8D9D1D63-ECA6-4EDB-A8F3-DBCBC622FFB4}" srcId="{A7793412-5D4E-4CD0-B896-EC226707BC71}" destId="{7E06BD7D-E8E8-4441-BE53-AB20EF486E2D}" srcOrd="1" destOrd="0" parTransId="{40D2BFD7-217C-4E81-A115-D0790BACCB63}" sibTransId="{D401D35A-3879-4D5B-8ACB-7192162CDEC0}"/>
    <dgm:cxn modelId="{24EBF376-7744-4B1C-B7B6-B51D7D6A3D70}" type="presOf" srcId="{A7793412-5D4E-4CD0-B896-EC226707BC71}" destId="{472D88DD-B06F-4C3B-ADD3-12B9D7718E6A}" srcOrd="0" destOrd="0" presId="urn:microsoft.com/office/officeart/2005/8/layout/process4"/>
    <dgm:cxn modelId="{D3BC8D86-A0B6-4E18-B4F2-AD7C39863DE4}" srcId="{A7793412-5D4E-4CD0-B896-EC226707BC71}" destId="{784BEE33-440B-4EA0-AEB6-E3F010CAC43C}" srcOrd="0" destOrd="0" parTransId="{4673B2C7-BB72-4468-B83A-370A8DEB1323}" sibTransId="{FB1771CB-8168-410B-A6B8-AB9DC36F5914}"/>
    <dgm:cxn modelId="{A6B9C0E5-8764-48DE-8CDD-9F0B6DA19242}" type="presOf" srcId="{7E06BD7D-E8E8-4441-BE53-AB20EF486E2D}" destId="{5A74099A-F5A9-4D77-B306-43FBCB681B4A}" srcOrd="0" destOrd="0" presId="urn:microsoft.com/office/officeart/2005/8/layout/process4"/>
    <dgm:cxn modelId="{CCCDEA83-507B-4022-A5AA-C0804594449E}" type="presParOf" srcId="{472D88DD-B06F-4C3B-ADD3-12B9D7718E6A}" destId="{DCC77A39-8BE8-4D0B-8DEF-A6790C7123BB}" srcOrd="0" destOrd="0" presId="urn:microsoft.com/office/officeart/2005/8/layout/process4"/>
    <dgm:cxn modelId="{16EC138A-B3C0-415A-B3E1-54137B73783C}" type="presParOf" srcId="{DCC77A39-8BE8-4D0B-8DEF-A6790C7123BB}" destId="{5A74099A-F5A9-4D77-B306-43FBCB681B4A}" srcOrd="0" destOrd="0" presId="urn:microsoft.com/office/officeart/2005/8/layout/process4"/>
    <dgm:cxn modelId="{9FC791A6-B966-46F7-9168-2826D75998F4}" type="presParOf" srcId="{472D88DD-B06F-4C3B-ADD3-12B9D7718E6A}" destId="{81761419-2AD1-4558-86C9-C83DAF468703}" srcOrd="1" destOrd="0" presId="urn:microsoft.com/office/officeart/2005/8/layout/process4"/>
    <dgm:cxn modelId="{F35276B1-EA46-4C88-A8FD-ECC111B3F3B1}" type="presParOf" srcId="{472D88DD-B06F-4C3B-ADD3-12B9D7718E6A}" destId="{3F7BB9A5-608C-413F-B224-AC9ECEDE16A4}" srcOrd="2" destOrd="0" presId="urn:microsoft.com/office/officeart/2005/8/layout/process4"/>
    <dgm:cxn modelId="{3A6B48BE-5FC2-40BC-BA4A-875C5B15E6FE}" type="presParOf" srcId="{3F7BB9A5-608C-413F-B224-AC9ECEDE16A4}" destId="{E7CAD34B-DBE2-4D8C-AD7C-37D92E0CC6B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86F4D-F732-44A3-802A-867C5E9E0F32}">
      <dsp:nvSpPr>
        <dsp:cNvPr id="0" name=""/>
        <dsp:cNvSpPr/>
      </dsp:nvSpPr>
      <dsp:spPr>
        <a:xfrm>
          <a:off x="0" y="4113169"/>
          <a:ext cx="6104761" cy="13500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Required by Every Student Succeeds Act (ESSA) to create a positive and supportive learning environment that results in high levels of achievement for all students at Ross.</a:t>
          </a:r>
        </a:p>
      </dsp:txBody>
      <dsp:txXfrm>
        <a:off x="0" y="4113169"/>
        <a:ext cx="6104761" cy="1350034"/>
      </dsp:txXfrm>
    </dsp:sp>
    <dsp:sp modelId="{1999163D-84B8-46AA-A711-4B84307FA1A8}">
      <dsp:nvSpPr>
        <dsp:cNvPr id="0" name=""/>
        <dsp:cNvSpPr/>
      </dsp:nvSpPr>
      <dsp:spPr>
        <a:xfrm rot="10800000">
          <a:off x="0" y="2057067"/>
          <a:ext cx="6104761" cy="2076352"/>
        </a:xfrm>
        <a:prstGeom prst="upArrowCallout">
          <a:avLst/>
        </a:prstGeom>
        <a:solidFill>
          <a:schemeClr val="accent2">
            <a:hueOff val="-1012961"/>
            <a:satOff val="-7749"/>
            <a:lumOff val="-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Ross Elementary is a Federally funded School-wide Title I School</a:t>
          </a:r>
        </a:p>
      </dsp:txBody>
      <dsp:txXfrm rot="10800000">
        <a:off x="0" y="2057067"/>
        <a:ext cx="6104761" cy="1349151"/>
      </dsp:txXfrm>
    </dsp:sp>
    <dsp:sp modelId="{86772244-81A5-4C29-9274-6C897531F2F3}">
      <dsp:nvSpPr>
        <dsp:cNvPr id="0" name=""/>
        <dsp:cNvSpPr/>
      </dsp:nvSpPr>
      <dsp:spPr>
        <a:xfrm rot="10800000">
          <a:off x="0" y="965"/>
          <a:ext cx="6104761" cy="2076352"/>
        </a:xfrm>
        <a:prstGeom prst="upArrowCallout">
          <a:avLst/>
        </a:prstGeom>
        <a:solidFill>
          <a:schemeClr val="accent2">
            <a:hueOff val="-2025922"/>
            <a:satOff val="-15499"/>
            <a:lumOff val="-1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Shelby County Schools has roughly 200 (including Charter) schools operating under the Title I program</a:t>
          </a:r>
        </a:p>
      </dsp:txBody>
      <dsp:txXfrm rot="10800000">
        <a:off x="0" y="965"/>
        <a:ext cx="6104761" cy="1349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F99BF-9F16-4B53-8EF0-E6D26414685E}">
      <dsp:nvSpPr>
        <dsp:cNvPr id="0" name=""/>
        <dsp:cNvSpPr/>
      </dsp:nvSpPr>
      <dsp:spPr>
        <a:xfrm>
          <a:off x="0" y="310514"/>
          <a:ext cx="2292448" cy="13754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Instructional materials for students</a:t>
          </a:r>
        </a:p>
      </dsp:txBody>
      <dsp:txXfrm>
        <a:off x="0" y="310514"/>
        <a:ext cx="2292448" cy="1375469"/>
      </dsp:txXfrm>
    </dsp:sp>
    <dsp:sp modelId="{46CAEE8D-CC29-4443-B364-F769E8219171}">
      <dsp:nvSpPr>
        <dsp:cNvPr id="0" name=""/>
        <dsp:cNvSpPr/>
      </dsp:nvSpPr>
      <dsp:spPr>
        <a:xfrm>
          <a:off x="2521693" y="310514"/>
          <a:ext cx="2292448" cy="13754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Instructional resources for teachers</a:t>
          </a:r>
        </a:p>
      </dsp:txBody>
      <dsp:txXfrm>
        <a:off x="2521693" y="310514"/>
        <a:ext cx="2292448" cy="1375469"/>
      </dsp:txXfrm>
    </dsp:sp>
    <dsp:sp modelId="{95425A67-7C3D-4497-A788-3E0F62ADF86D}">
      <dsp:nvSpPr>
        <dsp:cNvPr id="0" name=""/>
        <dsp:cNvSpPr/>
      </dsp:nvSpPr>
      <dsp:spPr>
        <a:xfrm>
          <a:off x="5043386" y="310514"/>
          <a:ext cx="2292448" cy="13754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Extended Learning Opportunities for students</a:t>
          </a:r>
        </a:p>
      </dsp:txBody>
      <dsp:txXfrm>
        <a:off x="5043386" y="310514"/>
        <a:ext cx="2292448" cy="1375469"/>
      </dsp:txXfrm>
    </dsp:sp>
    <dsp:sp modelId="{62496503-D66F-42EC-81A7-0F74F33AF0E0}">
      <dsp:nvSpPr>
        <dsp:cNvPr id="0" name=""/>
        <dsp:cNvSpPr/>
      </dsp:nvSpPr>
      <dsp:spPr>
        <a:xfrm>
          <a:off x="0" y="1915228"/>
          <a:ext cx="2292448" cy="13754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Parental Learning Opportunities</a:t>
          </a:r>
        </a:p>
      </dsp:txBody>
      <dsp:txXfrm>
        <a:off x="0" y="1915228"/>
        <a:ext cx="2292448" cy="1375469"/>
      </dsp:txXfrm>
    </dsp:sp>
    <dsp:sp modelId="{B8A7C59C-B9E8-4DA5-987D-7576F11FD0BC}">
      <dsp:nvSpPr>
        <dsp:cNvPr id="0" name=""/>
        <dsp:cNvSpPr/>
      </dsp:nvSpPr>
      <dsp:spPr>
        <a:xfrm>
          <a:off x="2521693" y="1915228"/>
          <a:ext cx="2292448" cy="13754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Parental involvement activities</a:t>
          </a:r>
        </a:p>
      </dsp:txBody>
      <dsp:txXfrm>
        <a:off x="2521693" y="1915228"/>
        <a:ext cx="2292448" cy="1375469"/>
      </dsp:txXfrm>
    </dsp:sp>
    <dsp:sp modelId="{DBA66EBA-CFCE-4806-A45E-84B702F302B9}">
      <dsp:nvSpPr>
        <dsp:cNvPr id="0" name=""/>
        <dsp:cNvSpPr/>
      </dsp:nvSpPr>
      <dsp:spPr>
        <a:xfrm>
          <a:off x="5043386" y="1915228"/>
          <a:ext cx="2292448" cy="13754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Parent communication</a:t>
          </a:r>
        </a:p>
      </dsp:txBody>
      <dsp:txXfrm>
        <a:off x="5043386" y="1915228"/>
        <a:ext cx="2292448" cy="13754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1448A-F2D0-4D8A-9529-27FEC02F5C03}">
      <dsp:nvSpPr>
        <dsp:cNvPr id="0" name=""/>
        <dsp:cNvSpPr/>
      </dsp:nvSpPr>
      <dsp:spPr>
        <a:xfrm>
          <a:off x="619543" y="0"/>
          <a:ext cx="5077179" cy="507717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99C33-6E28-498A-85B4-041880A49C0E}">
      <dsp:nvSpPr>
        <dsp:cNvPr id="0" name=""/>
        <dsp:cNvSpPr/>
      </dsp:nvSpPr>
      <dsp:spPr>
        <a:xfrm>
          <a:off x="1101875" y="482332"/>
          <a:ext cx="1980100" cy="1980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1" kern="1200"/>
            <a:t>You have a right to request the following:</a:t>
          </a:r>
          <a:endParaRPr lang="en-US" sz="1500" kern="1200"/>
        </a:p>
      </dsp:txBody>
      <dsp:txXfrm>
        <a:off x="1198536" y="578993"/>
        <a:ext cx="1786778" cy="1786778"/>
      </dsp:txXfrm>
    </dsp:sp>
    <dsp:sp modelId="{4BDA030F-250F-4485-AC53-A290190B9ED8}">
      <dsp:nvSpPr>
        <dsp:cNvPr id="0" name=""/>
        <dsp:cNvSpPr/>
      </dsp:nvSpPr>
      <dsp:spPr>
        <a:xfrm>
          <a:off x="3234291" y="482332"/>
          <a:ext cx="1980100" cy="1980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 teacher’s professional qualifications, licensure, or certification</a:t>
          </a:r>
        </a:p>
      </dsp:txBody>
      <dsp:txXfrm>
        <a:off x="3330952" y="578993"/>
        <a:ext cx="1786778" cy="1786778"/>
      </dsp:txXfrm>
    </dsp:sp>
    <dsp:sp modelId="{4DD1C997-91B4-49CD-BA35-C6BE39CF46E8}">
      <dsp:nvSpPr>
        <dsp:cNvPr id="0" name=""/>
        <dsp:cNvSpPr/>
      </dsp:nvSpPr>
      <dsp:spPr>
        <a:xfrm>
          <a:off x="1101875" y="2614747"/>
          <a:ext cx="1980100" cy="1980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 paraprofessional’s qualifications</a:t>
          </a:r>
        </a:p>
      </dsp:txBody>
      <dsp:txXfrm>
        <a:off x="1198536" y="2711408"/>
        <a:ext cx="1786778" cy="1786778"/>
      </dsp:txXfrm>
    </dsp:sp>
    <dsp:sp modelId="{21F14075-FA9F-470B-BE91-F31C8F506D68}">
      <dsp:nvSpPr>
        <dsp:cNvPr id="0" name=""/>
        <dsp:cNvSpPr/>
      </dsp:nvSpPr>
      <dsp:spPr>
        <a:xfrm>
          <a:off x="3234291" y="2614747"/>
          <a:ext cx="1980100" cy="1980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Academic services available for your child</a:t>
          </a:r>
        </a:p>
      </dsp:txBody>
      <dsp:txXfrm>
        <a:off x="3330952" y="2711408"/>
        <a:ext cx="1786778" cy="17867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4099A-F5A9-4D77-B306-43FBCB681B4A}">
      <dsp:nvSpPr>
        <dsp:cNvPr id="0" name=""/>
        <dsp:cNvSpPr/>
      </dsp:nvSpPr>
      <dsp:spPr>
        <a:xfrm>
          <a:off x="0" y="3297916"/>
          <a:ext cx="6104761" cy="21637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a:t>Designed:</a:t>
          </a:r>
          <a:r>
            <a:rPr lang="en-US" sz="2100" kern="1200"/>
            <a:t>  The document is an agreement between the parent, student, teacher, and Principal Waller, that is aimed at helping students emphasize the importance of improving and increasing student achievement. </a:t>
          </a:r>
        </a:p>
      </dsp:txBody>
      <dsp:txXfrm>
        <a:off x="0" y="3297916"/>
        <a:ext cx="6104761" cy="2163789"/>
      </dsp:txXfrm>
    </dsp:sp>
    <dsp:sp modelId="{E7CAD34B-DBE2-4D8C-AD7C-37D92E0CC6B6}">
      <dsp:nvSpPr>
        <dsp:cNvPr id="0" name=""/>
        <dsp:cNvSpPr/>
      </dsp:nvSpPr>
      <dsp:spPr>
        <a:xfrm rot="10800000">
          <a:off x="0" y="2463"/>
          <a:ext cx="6104761" cy="3327908"/>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a:t>Purpose</a:t>
          </a:r>
          <a:r>
            <a:rPr lang="en-US" sz="2100" kern="1200"/>
            <a:t>: The compact is designed to put emphasis on the shared responsibility of parents and schools for the high performance of children.</a:t>
          </a:r>
        </a:p>
      </dsp:txBody>
      <dsp:txXfrm rot="10800000">
        <a:off x="0" y="2463"/>
        <a:ext cx="6104761" cy="21623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3/26/2025</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986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3/26/2025</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225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3/26/2025</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586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3/26/2025</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109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3/26/2025</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759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3/26/2025</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493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3/26/2025</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502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3/26/2025</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348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3/26/2025</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7640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3/26/2025</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384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3/26/2025</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271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3/26/2025</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017432187"/>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790" r:id="rId6"/>
    <p:sldLayoutId id="2147483795" r:id="rId7"/>
    <p:sldLayoutId id="2147483791" r:id="rId8"/>
    <p:sldLayoutId id="2147483792" r:id="rId9"/>
    <p:sldLayoutId id="2147483793" r:id="rId10"/>
    <p:sldLayoutId id="2147483794"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4F4C0F-2FFE-E437-FF28-8F7C3F3A1BF2}"/>
              </a:ext>
            </a:extLst>
          </p:cNvPr>
          <p:cNvSpPr>
            <a:spLocks noGrp="1"/>
          </p:cNvSpPr>
          <p:nvPr>
            <p:ph type="ctrTitle"/>
          </p:nvPr>
        </p:nvSpPr>
        <p:spPr>
          <a:xfrm>
            <a:off x="565150" y="768334"/>
            <a:ext cx="4791941" cy="3716137"/>
          </a:xfrm>
        </p:spPr>
        <p:txBody>
          <a:bodyPr>
            <a:normAutofit/>
          </a:bodyPr>
          <a:lstStyle/>
          <a:p>
            <a:pPr>
              <a:lnSpc>
                <a:spcPct val="90000"/>
              </a:lnSpc>
            </a:pPr>
            <a:r>
              <a:rPr lang="en-US" sz="5000" dirty="0"/>
              <a:t>Welcome </a:t>
            </a:r>
            <a:br>
              <a:rPr lang="en-US" sz="5000" dirty="0"/>
            </a:br>
            <a:r>
              <a:rPr lang="en-US" sz="5000" dirty="0"/>
              <a:t>Title </a:t>
            </a:r>
            <a:r>
              <a:rPr lang="en-US" sz="5000"/>
              <a:t>I     2024 </a:t>
            </a:r>
            <a:br>
              <a:rPr lang="en-US" sz="5000" dirty="0"/>
            </a:br>
            <a:r>
              <a:rPr lang="en-US" sz="5000" dirty="0"/>
              <a:t>Ross Elementary</a:t>
            </a:r>
          </a:p>
        </p:txBody>
      </p:sp>
      <p:sp>
        <p:nvSpPr>
          <p:cNvPr id="3" name="Subtitle 2">
            <a:extLst>
              <a:ext uri="{FF2B5EF4-FFF2-40B4-BE49-F238E27FC236}">
                <a16:creationId xmlns:a16="http://schemas.microsoft.com/office/drawing/2014/main" id="{3E456953-9D25-6B90-6E69-C795B9EA14EF}"/>
              </a:ext>
            </a:extLst>
          </p:cNvPr>
          <p:cNvSpPr>
            <a:spLocks noGrp="1"/>
          </p:cNvSpPr>
          <p:nvPr>
            <p:ph type="subTitle" idx="1"/>
          </p:nvPr>
        </p:nvSpPr>
        <p:spPr>
          <a:xfrm>
            <a:off x="175492" y="4548202"/>
            <a:ext cx="9180945" cy="1475177"/>
          </a:xfrm>
        </p:spPr>
        <p:txBody>
          <a:bodyPr>
            <a:normAutofit fontScale="92500" lnSpcReduction="20000"/>
          </a:bodyPr>
          <a:lstStyle/>
          <a:p>
            <a:r>
              <a:rPr lang="en-US" dirty="0"/>
              <a:t>Principal – Dr. Stephanie Waller</a:t>
            </a:r>
          </a:p>
          <a:p>
            <a:r>
              <a:rPr lang="en-US" dirty="0"/>
              <a:t>Assistant Principal – Ms. Carla Ross</a:t>
            </a:r>
          </a:p>
          <a:p>
            <a:r>
              <a:rPr lang="en-US" dirty="0"/>
              <a:t>PLC Coach ELA – Mrs. Monice Montague Williams</a:t>
            </a:r>
          </a:p>
          <a:p>
            <a:r>
              <a:rPr lang="en-US" dirty="0"/>
              <a:t>PLC Coach Mathematics – Mrs. Tarsha Hudson</a:t>
            </a:r>
          </a:p>
        </p:txBody>
      </p:sp>
      <p:grpSp>
        <p:nvGrpSpPr>
          <p:cNvPr id="26" name="Group 25">
            <a:extLst>
              <a:ext uri="{FF2B5EF4-FFF2-40B4-BE49-F238E27FC236}">
                <a16:creationId xmlns:a16="http://schemas.microsoft.com/office/drawing/2014/main" id="{665B630C-8A26-BF40-AD00-AAAB3F8DFB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27" name="Freeform 85">
              <a:extLst>
                <a:ext uri="{FF2B5EF4-FFF2-40B4-BE49-F238E27FC236}">
                  <a16:creationId xmlns:a16="http://schemas.microsoft.com/office/drawing/2014/main" id="{47332152-49D9-5F42-9522-9424EDC706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87">
              <a:extLst>
                <a:ext uri="{FF2B5EF4-FFF2-40B4-BE49-F238E27FC236}">
                  <a16:creationId xmlns:a16="http://schemas.microsoft.com/office/drawing/2014/main" id="{60C97C94-6942-C048-8F6F-55E05CBA1A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89">
              <a:extLst>
                <a:ext uri="{FF2B5EF4-FFF2-40B4-BE49-F238E27FC236}">
                  <a16:creationId xmlns:a16="http://schemas.microsoft.com/office/drawing/2014/main" id="{BD92967A-BFB2-E441-AC07-5997DDDD5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100">
              <a:extLst>
                <a:ext uri="{FF2B5EF4-FFF2-40B4-BE49-F238E27FC236}">
                  <a16:creationId xmlns:a16="http://schemas.microsoft.com/office/drawing/2014/main" id="{DC25488D-5181-EC40-A6AC-862FC3787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2" name="Straight Connector 31">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45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Vector background of vibrant colors splashing">
            <a:extLst>
              <a:ext uri="{FF2B5EF4-FFF2-40B4-BE49-F238E27FC236}">
                <a16:creationId xmlns:a16="http://schemas.microsoft.com/office/drawing/2014/main" id="{247D5F78-CCC3-53FB-0B83-9F171FF920EC}"/>
              </a:ext>
            </a:extLst>
          </p:cNvPr>
          <p:cNvPicPr>
            <a:picLocks noChangeAspect="1"/>
          </p:cNvPicPr>
          <p:nvPr/>
        </p:nvPicPr>
        <p:blipFill>
          <a:blip r:embed="rId2"/>
          <a:srcRect t="17279"/>
          <a:stretch/>
        </p:blipFill>
        <p:spPr>
          <a:xfrm>
            <a:off x="5264837" y="1660589"/>
            <a:ext cx="6272272" cy="3528171"/>
          </a:xfrm>
          <a:prstGeom prst="rect">
            <a:avLst/>
          </a:prstGeom>
        </p:spPr>
      </p:pic>
    </p:spTree>
    <p:extLst>
      <p:ext uri="{BB962C8B-B14F-4D97-AF65-F5344CB8AC3E}">
        <p14:creationId xmlns:p14="http://schemas.microsoft.com/office/powerpoint/2010/main" val="1393087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5695-E970-26E0-865A-FB24B2243897}"/>
              </a:ext>
            </a:extLst>
          </p:cNvPr>
          <p:cNvSpPr>
            <a:spLocks noGrp="1"/>
          </p:cNvSpPr>
          <p:nvPr>
            <p:ph type="title"/>
          </p:nvPr>
        </p:nvSpPr>
        <p:spPr>
          <a:xfrm>
            <a:off x="565150" y="161926"/>
            <a:ext cx="10380218" cy="781049"/>
          </a:xfrm>
        </p:spPr>
        <p:txBody>
          <a:bodyPr>
            <a:normAutofit/>
          </a:bodyPr>
          <a:lstStyle/>
          <a:p>
            <a:pPr algn="ctr"/>
            <a:r>
              <a:rPr lang="en-US" dirty="0"/>
              <a:t>FAMILY ENGAGEMENT PLAN</a:t>
            </a:r>
          </a:p>
        </p:txBody>
      </p:sp>
      <p:pic>
        <p:nvPicPr>
          <p:cNvPr id="5" name="Content Placeholder 4">
            <a:extLst>
              <a:ext uri="{FF2B5EF4-FFF2-40B4-BE49-F238E27FC236}">
                <a16:creationId xmlns:a16="http://schemas.microsoft.com/office/drawing/2014/main" id="{17965176-BF5D-6FB7-77E6-B881C25E951A}"/>
              </a:ext>
            </a:extLst>
          </p:cNvPr>
          <p:cNvPicPr>
            <a:picLocks noGrp="1" noChangeAspect="1"/>
          </p:cNvPicPr>
          <p:nvPr>
            <p:ph idx="1"/>
          </p:nvPr>
        </p:nvPicPr>
        <p:blipFill>
          <a:blip r:embed="rId2"/>
          <a:stretch>
            <a:fillRect/>
          </a:stretch>
        </p:blipFill>
        <p:spPr>
          <a:xfrm>
            <a:off x="885825" y="841375"/>
            <a:ext cx="9305925" cy="5588000"/>
          </a:xfrm>
        </p:spPr>
      </p:pic>
    </p:spTree>
    <p:extLst>
      <p:ext uri="{BB962C8B-B14F-4D97-AF65-F5344CB8AC3E}">
        <p14:creationId xmlns:p14="http://schemas.microsoft.com/office/powerpoint/2010/main" val="2880150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3BC2-B4CF-DB7B-87D9-79D3BD675FB7}"/>
              </a:ext>
            </a:extLst>
          </p:cNvPr>
          <p:cNvSpPr>
            <a:spLocks noGrp="1"/>
          </p:cNvSpPr>
          <p:nvPr>
            <p:ph type="title"/>
          </p:nvPr>
        </p:nvSpPr>
        <p:spPr>
          <a:xfrm>
            <a:off x="565150" y="381001"/>
            <a:ext cx="10893425" cy="715772"/>
          </a:xfrm>
        </p:spPr>
        <p:txBody>
          <a:bodyPr>
            <a:normAutofit/>
          </a:bodyPr>
          <a:lstStyle/>
          <a:p>
            <a:r>
              <a:rPr lang="en-US" dirty="0"/>
              <a:t>FAMILY ENGAGEMENT PLAN cont. </a:t>
            </a:r>
          </a:p>
        </p:txBody>
      </p:sp>
      <p:pic>
        <p:nvPicPr>
          <p:cNvPr id="5" name="Content Placeholder 4">
            <a:extLst>
              <a:ext uri="{FF2B5EF4-FFF2-40B4-BE49-F238E27FC236}">
                <a16:creationId xmlns:a16="http://schemas.microsoft.com/office/drawing/2014/main" id="{BE95DD2B-46D4-7B93-9E6A-96AB9BC81954}"/>
              </a:ext>
            </a:extLst>
          </p:cNvPr>
          <p:cNvPicPr>
            <a:picLocks noGrp="1" noChangeAspect="1"/>
          </p:cNvPicPr>
          <p:nvPr>
            <p:ph idx="1"/>
          </p:nvPr>
        </p:nvPicPr>
        <p:blipFill>
          <a:blip r:embed="rId2"/>
          <a:stretch>
            <a:fillRect/>
          </a:stretch>
        </p:blipFill>
        <p:spPr>
          <a:xfrm>
            <a:off x="161925" y="1096963"/>
            <a:ext cx="11296650" cy="5037137"/>
          </a:xfrm>
        </p:spPr>
      </p:pic>
    </p:spTree>
    <p:extLst>
      <p:ext uri="{BB962C8B-B14F-4D97-AF65-F5344CB8AC3E}">
        <p14:creationId xmlns:p14="http://schemas.microsoft.com/office/powerpoint/2010/main" val="138193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EC520D-0798-D323-4CFD-DF8C98D0B319}"/>
              </a:ext>
            </a:extLst>
          </p:cNvPr>
          <p:cNvSpPr>
            <a:spLocks noGrp="1"/>
          </p:cNvSpPr>
          <p:nvPr>
            <p:ph type="title"/>
          </p:nvPr>
        </p:nvSpPr>
        <p:spPr>
          <a:xfrm>
            <a:off x="565150" y="219456"/>
            <a:ext cx="9831578" cy="1820418"/>
          </a:xfrm>
        </p:spPr>
        <p:txBody>
          <a:bodyPr>
            <a:normAutofit fontScale="90000"/>
          </a:bodyPr>
          <a:lstStyle/>
          <a:p>
            <a:pPr algn="ctr"/>
            <a:r>
              <a:rPr lang="en-US" sz="4000" b="1" dirty="0">
                <a:solidFill>
                  <a:srgbClr val="002060"/>
                </a:solidFill>
                <a:latin typeface="Comic Sans MS" panose="030F0702030302020204" pitchFamily="66" charset="0"/>
              </a:rPr>
              <a:t>Ross Elementary’s Parent/Family Engagement Plan </a:t>
            </a:r>
            <a:br>
              <a:rPr lang="en-US" sz="4000" b="1" dirty="0">
                <a:solidFill>
                  <a:srgbClr val="002060"/>
                </a:solidFill>
                <a:latin typeface="Comic Sans MS" panose="030F0702030302020204" pitchFamily="66" charset="0"/>
              </a:rPr>
            </a:br>
            <a:endParaRPr lang="en-US" dirty="0"/>
          </a:p>
        </p:txBody>
      </p:sp>
      <p:sp>
        <p:nvSpPr>
          <p:cNvPr id="5" name="Content Placeholder 4">
            <a:extLst>
              <a:ext uri="{FF2B5EF4-FFF2-40B4-BE49-F238E27FC236}">
                <a16:creationId xmlns:a16="http://schemas.microsoft.com/office/drawing/2014/main" id="{C1A6CDC2-EA4A-69A3-D81B-79A06A006E77}"/>
              </a:ext>
            </a:extLst>
          </p:cNvPr>
          <p:cNvSpPr>
            <a:spLocks noGrp="1"/>
          </p:cNvSpPr>
          <p:nvPr>
            <p:ph idx="1"/>
          </p:nvPr>
        </p:nvSpPr>
        <p:spPr>
          <a:xfrm>
            <a:off x="565150" y="1655064"/>
            <a:ext cx="9456674" cy="4288536"/>
          </a:xfrm>
        </p:spPr>
        <p:txBody>
          <a:bodyPr>
            <a:normAutofit lnSpcReduction="10000"/>
          </a:bodyPr>
          <a:lstStyle/>
          <a:p>
            <a:pPr lvl="0">
              <a:buClrTx/>
            </a:pPr>
            <a:r>
              <a:rPr lang="en-US" sz="1600" b="1" dirty="0">
                <a:solidFill>
                  <a:prstClr val="black"/>
                </a:solidFill>
              </a:rPr>
              <a:t>Ross Elementary School has a special responsibility to our parents and the community by providing opportunities for you to get involved and share the responsibility of promoting success in our children.</a:t>
            </a:r>
            <a:endParaRPr lang="en-US" sz="1600" dirty="0">
              <a:solidFill>
                <a:prstClr val="black"/>
              </a:solidFill>
            </a:endParaRPr>
          </a:p>
          <a:p>
            <a:pPr lvl="0">
              <a:buClrTx/>
            </a:pPr>
            <a:r>
              <a:rPr lang="en-US" sz="1600" b="1" dirty="0">
                <a:solidFill>
                  <a:prstClr val="black"/>
                </a:solidFill>
              </a:rPr>
              <a:t>To ensure that our parents participate in the development and implementation of the school’s program, Ross Elementary will do the following:</a:t>
            </a:r>
            <a:endParaRPr lang="en-US" sz="1600" dirty="0">
              <a:solidFill>
                <a:prstClr val="black"/>
              </a:solidFill>
            </a:endParaRPr>
          </a:p>
          <a:p>
            <a:pPr lvl="1">
              <a:buClrTx/>
              <a:buFont typeface="Wingdings" panose="05000000000000000000" pitchFamily="2" charset="2"/>
              <a:buChar char="ü"/>
            </a:pPr>
            <a:r>
              <a:rPr lang="en-US" sz="1600" dirty="0">
                <a:solidFill>
                  <a:prstClr val="black"/>
                </a:solidFill>
              </a:rPr>
              <a:t>Develop jointly with parents a written school level family engagement plan and parent-school compact showing how parents, school, and students share responsibilities.</a:t>
            </a:r>
          </a:p>
          <a:p>
            <a:pPr lvl="1">
              <a:buClrTx/>
              <a:buFont typeface="Wingdings" panose="05000000000000000000" pitchFamily="2" charset="2"/>
              <a:buChar char="ü"/>
            </a:pPr>
            <a:r>
              <a:rPr lang="en-US" sz="1600" dirty="0">
                <a:solidFill>
                  <a:prstClr val="black"/>
                </a:solidFill>
              </a:rPr>
              <a:t>Distribute the family engagement plan and parent-school compact to all students, parents and staff members and acquire all signatures.</a:t>
            </a:r>
          </a:p>
          <a:p>
            <a:pPr lvl="1">
              <a:buClrTx/>
              <a:buFont typeface="Wingdings" panose="05000000000000000000" pitchFamily="2" charset="2"/>
              <a:buChar char="ü"/>
            </a:pPr>
            <a:r>
              <a:rPr lang="en-US" sz="1600" dirty="0">
                <a:solidFill>
                  <a:prstClr val="black"/>
                </a:solidFill>
              </a:rPr>
              <a:t>Convene an annual meeting at flexible times and invite all parents to attend in order to explain the components and requirements of Title I Program.</a:t>
            </a:r>
          </a:p>
          <a:p>
            <a:pPr lvl="1">
              <a:buClrTx/>
              <a:buFont typeface="Wingdings" panose="05000000000000000000" pitchFamily="2" charset="2"/>
              <a:buChar char="ü"/>
            </a:pPr>
            <a:r>
              <a:rPr lang="en-US" sz="1600" dirty="0">
                <a:solidFill>
                  <a:prstClr val="black"/>
                </a:solidFill>
              </a:rPr>
              <a:t>Provide regular and flexible parent meetings, parent trainings and “Family Nights” in the area of Literacy, Math, Science, and Social Studies.</a:t>
            </a:r>
          </a:p>
          <a:p>
            <a:pPr lvl="1">
              <a:buClrTx/>
              <a:buFont typeface="Wingdings" panose="05000000000000000000" pitchFamily="2" charset="2"/>
              <a:buChar char="ü"/>
            </a:pPr>
            <a:r>
              <a:rPr lang="en-US" sz="1600" dirty="0">
                <a:solidFill>
                  <a:prstClr val="black"/>
                </a:solidFill>
              </a:rPr>
              <a:t>Provide parents with timely information about upcoming events and programs through the use of weekly newsletters from teachers and a monthly school wide newsletter.</a:t>
            </a:r>
          </a:p>
          <a:p>
            <a:endParaRPr lang="en-US" dirty="0"/>
          </a:p>
        </p:txBody>
      </p:sp>
    </p:spTree>
    <p:extLst>
      <p:ext uri="{BB962C8B-B14F-4D97-AF65-F5344CB8AC3E}">
        <p14:creationId xmlns:p14="http://schemas.microsoft.com/office/powerpoint/2010/main" val="842128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F4148-EA18-DED6-FEED-7842D681CEBA}"/>
              </a:ext>
            </a:extLst>
          </p:cNvPr>
          <p:cNvSpPr>
            <a:spLocks noGrp="1"/>
          </p:cNvSpPr>
          <p:nvPr>
            <p:ph type="title"/>
          </p:nvPr>
        </p:nvSpPr>
        <p:spPr>
          <a:xfrm>
            <a:off x="565150" y="770890"/>
            <a:ext cx="10947146" cy="1268984"/>
          </a:xfrm>
        </p:spPr>
        <p:txBody>
          <a:bodyPr>
            <a:normAutofit/>
          </a:bodyPr>
          <a:lstStyle/>
          <a:p>
            <a:pPr>
              <a:lnSpc>
                <a:spcPct val="90000"/>
              </a:lnSpc>
              <a:spcBef>
                <a:spcPct val="0"/>
              </a:spcBef>
              <a:spcAft>
                <a:spcPts val="600"/>
              </a:spcAft>
            </a:pPr>
            <a:r>
              <a:rPr lang="en-US" sz="4000" b="1" dirty="0">
                <a:solidFill>
                  <a:schemeClr val="tx1">
                    <a:lumMod val="85000"/>
                    <a:lumOff val="15000"/>
                  </a:schemeClr>
                </a:solidFill>
                <a:latin typeface="+mj-lt"/>
                <a:ea typeface="+mj-ea"/>
                <a:cs typeface="+mj-cs"/>
              </a:rPr>
              <a:t>Ross Elementary Family Engagement Plan</a:t>
            </a:r>
            <a:br>
              <a:rPr lang="en-US" sz="4000" b="1" dirty="0">
                <a:solidFill>
                  <a:schemeClr val="tx1">
                    <a:lumMod val="85000"/>
                    <a:lumOff val="15000"/>
                  </a:schemeClr>
                </a:solidFill>
                <a:latin typeface="+mj-lt"/>
                <a:ea typeface="+mj-ea"/>
                <a:cs typeface="+mj-cs"/>
              </a:rPr>
            </a:br>
            <a:endParaRPr lang="en-US" dirty="0"/>
          </a:p>
        </p:txBody>
      </p:sp>
      <p:sp>
        <p:nvSpPr>
          <p:cNvPr id="3" name="Content Placeholder 2">
            <a:extLst>
              <a:ext uri="{FF2B5EF4-FFF2-40B4-BE49-F238E27FC236}">
                <a16:creationId xmlns:a16="http://schemas.microsoft.com/office/drawing/2014/main" id="{11D34F0C-5B88-097B-0352-BEBA85A3D350}"/>
              </a:ext>
            </a:extLst>
          </p:cNvPr>
          <p:cNvSpPr>
            <a:spLocks noGrp="1"/>
          </p:cNvSpPr>
          <p:nvPr>
            <p:ph idx="1"/>
          </p:nvPr>
        </p:nvSpPr>
        <p:spPr>
          <a:xfrm>
            <a:off x="565150" y="1572768"/>
            <a:ext cx="10809986" cy="4514342"/>
          </a:xfrm>
        </p:spPr>
        <p:txBody>
          <a:bodyPr>
            <a:normAutofit lnSpcReduction="10000"/>
          </a:bodyPr>
          <a:lstStyle/>
          <a:p>
            <a:pPr marL="114300" indent="0">
              <a:lnSpc>
                <a:spcPct val="90000"/>
              </a:lnSpc>
              <a:buNone/>
            </a:pPr>
            <a:r>
              <a:rPr lang="en-US" sz="2400" b="1" dirty="0"/>
              <a:t>Parents play an important role in the success of children.  Our parents can fulfill this level of success by:</a:t>
            </a:r>
            <a:endParaRPr lang="en-US" sz="2400" dirty="0"/>
          </a:p>
          <a:p>
            <a:pPr>
              <a:lnSpc>
                <a:spcPct val="90000"/>
              </a:lnSpc>
            </a:pPr>
            <a:r>
              <a:rPr lang="en-US" sz="2400" dirty="0"/>
              <a:t>Attending meetings, programs, workshops, and other school activities.</a:t>
            </a:r>
          </a:p>
          <a:p>
            <a:pPr lvl="0">
              <a:lnSpc>
                <a:spcPct val="90000"/>
              </a:lnSpc>
            </a:pPr>
            <a:r>
              <a:rPr lang="en-US" sz="2400" dirty="0"/>
              <a:t>Participating in </a:t>
            </a:r>
            <a:r>
              <a:rPr lang="en-US" sz="2400" b="1" dirty="0"/>
              <a:t>AT LEAST ONE </a:t>
            </a:r>
            <a:r>
              <a:rPr lang="en-US" sz="2400" dirty="0"/>
              <a:t>school sponsored parent-teacher conference.</a:t>
            </a:r>
          </a:p>
          <a:p>
            <a:pPr lvl="0">
              <a:lnSpc>
                <a:spcPct val="90000"/>
              </a:lnSpc>
            </a:pPr>
            <a:r>
              <a:rPr lang="en-US" sz="2400" dirty="0"/>
              <a:t>Serving on a committee and participating in the decision-making process.</a:t>
            </a:r>
          </a:p>
          <a:p>
            <a:pPr lvl="0">
              <a:lnSpc>
                <a:spcPct val="90000"/>
              </a:lnSpc>
            </a:pPr>
            <a:r>
              <a:rPr lang="en-US" sz="2400" dirty="0"/>
              <a:t>Responding to memos, surveys, and questionnaires expressing ideas and concerns.</a:t>
            </a:r>
          </a:p>
          <a:p>
            <a:pPr lvl="0">
              <a:lnSpc>
                <a:spcPct val="90000"/>
              </a:lnSpc>
            </a:pPr>
            <a:r>
              <a:rPr lang="en-US" sz="2400" dirty="0"/>
              <a:t>Serving as a volunteer at the school.</a:t>
            </a:r>
          </a:p>
          <a:p>
            <a:pPr lvl="0">
              <a:lnSpc>
                <a:spcPct val="90000"/>
              </a:lnSpc>
            </a:pPr>
            <a:r>
              <a:rPr lang="en-US" sz="2400" dirty="0"/>
              <a:t>Ensuring that your child studies at home and completes homework assignments.</a:t>
            </a:r>
          </a:p>
          <a:p>
            <a:pPr lvl="0">
              <a:lnSpc>
                <a:spcPct val="90000"/>
              </a:lnSpc>
            </a:pPr>
            <a:r>
              <a:rPr lang="en-US" sz="2400" dirty="0"/>
              <a:t>Voicing concerns and providing feedback at parent meetings.</a:t>
            </a:r>
          </a:p>
          <a:p>
            <a:pPr marL="0" indent="0">
              <a:buNone/>
            </a:pPr>
            <a:endParaRPr lang="en-US" dirty="0"/>
          </a:p>
        </p:txBody>
      </p:sp>
    </p:spTree>
    <p:extLst>
      <p:ext uri="{BB962C8B-B14F-4D97-AF65-F5344CB8AC3E}">
        <p14:creationId xmlns:p14="http://schemas.microsoft.com/office/powerpoint/2010/main" val="882076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A8FAD9-90D3-35C8-9F19-9DD2B4C3038B}"/>
              </a:ext>
            </a:extLst>
          </p:cNvPr>
          <p:cNvSpPr>
            <a:spLocks noGrp="1"/>
          </p:cNvSpPr>
          <p:nvPr>
            <p:ph type="title"/>
          </p:nvPr>
        </p:nvSpPr>
        <p:spPr>
          <a:xfrm>
            <a:off x="565151" y="770889"/>
            <a:ext cx="4133560" cy="3395469"/>
          </a:xfrm>
        </p:spPr>
        <p:txBody>
          <a:bodyPr>
            <a:normAutofit/>
          </a:bodyPr>
          <a:lstStyle/>
          <a:p>
            <a:r>
              <a:rPr lang="en-US" b="1">
                <a:latin typeface="Comic Sans MS" panose="030F0702030302020204" pitchFamily="66" charset="0"/>
              </a:rPr>
              <a:t>Title I Home/School Compact</a:t>
            </a:r>
            <a:br>
              <a:rPr lang="en-US" b="1">
                <a:latin typeface="Comic Sans MS" panose="030F0702030302020204" pitchFamily="66" charset="0"/>
              </a:rPr>
            </a:br>
            <a:endParaRPr lang="en-US" dirty="0"/>
          </a:p>
        </p:txBody>
      </p:sp>
      <p:cxnSp>
        <p:nvCxnSpPr>
          <p:cNvPr id="11" name="Straight Connector 10">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F7CB733-BBED-C876-E519-761C0C3D3ED5}"/>
              </a:ext>
            </a:extLst>
          </p:cNvPr>
          <p:cNvGraphicFramePr>
            <a:graphicFrameLocks noGrp="1"/>
          </p:cNvGraphicFramePr>
          <p:nvPr>
            <p:ph idx="1"/>
            <p:extLst>
              <p:ext uri="{D42A27DB-BD31-4B8C-83A1-F6EECF244321}">
                <p14:modId xmlns:p14="http://schemas.microsoft.com/office/powerpoint/2010/main" val="3472180718"/>
              </p:ext>
            </p:extLst>
          </p:nvPr>
        </p:nvGraphicFramePr>
        <p:xfrm>
          <a:off x="5316278" y="809039"/>
          <a:ext cx="6104761" cy="5464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3729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0522D5-0EE2-6FFA-3119-2072FC5B91BE}"/>
              </a:ext>
            </a:extLst>
          </p:cNvPr>
          <p:cNvSpPr>
            <a:spLocks noGrp="1"/>
          </p:cNvSpPr>
          <p:nvPr>
            <p:ph type="ctrTitle"/>
          </p:nvPr>
        </p:nvSpPr>
        <p:spPr>
          <a:xfrm>
            <a:off x="565150" y="356617"/>
            <a:ext cx="9726596" cy="1316736"/>
          </a:xfrm>
        </p:spPr>
        <p:txBody>
          <a:bodyPr>
            <a:normAutofit fontScale="90000"/>
          </a:bodyPr>
          <a:lstStyle/>
          <a:p>
            <a:pPr algn="ctr">
              <a:lnSpc>
                <a:spcPct val="90000"/>
              </a:lnSpc>
            </a:pPr>
            <a:r>
              <a:rPr lang="en-US" sz="3000" b="1" dirty="0">
                <a:latin typeface="Comic Sans MS" panose="030F0702030302020204" pitchFamily="66" charset="0"/>
              </a:rPr>
              <a:t>Ross Elementary School</a:t>
            </a:r>
            <a:br>
              <a:rPr lang="en-US" sz="3000" b="1" dirty="0">
                <a:latin typeface="Comic Sans MS" panose="030F0702030302020204" pitchFamily="66" charset="0"/>
              </a:rPr>
            </a:br>
            <a:r>
              <a:rPr lang="en-US" sz="3000" b="1" dirty="0">
                <a:latin typeface="Comic Sans MS" panose="030F0702030302020204" pitchFamily="66" charset="0"/>
              </a:rPr>
              <a:t>Title I Home/School Compact</a:t>
            </a:r>
            <a:br>
              <a:rPr lang="en-US" sz="3000" b="1" dirty="0">
                <a:latin typeface="Comic Sans MS" panose="030F0702030302020204" pitchFamily="66" charset="0"/>
              </a:rPr>
            </a:br>
            <a:r>
              <a:rPr lang="en-US" sz="3000" b="1" dirty="0">
                <a:latin typeface="Comic Sans MS" panose="030F0702030302020204" pitchFamily="66" charset="0"/>
              </a:rPr>
              <a:t>Revised </a:t>
            </a:r>
            <a:r>
              <a:rPr lang="en-US" sz="3000" dirty="0">
                <a:latin typeface="Comic Sans MS" panose="030F0702030302020204" pitchFamily="66" charset="0"/>
              </a:rPr>
              <a:t>May 2024</a:t>
            </a:r>
            <a:endParaRPr lang="en-US" sz="3000" dirty="0"/>
          </a:p>
        </p:txBody>
      </p:sp>
      <p:sp>
        <p:nvSpPr>
          <p:cNvPr id="3" name="Subtitle 2">
            <a:extLst>
              <a:ext uri="{FF2B5EF4-FFF2-40B4-BE49-F238E27FC236}">
                <a16:creationId xmlns:a16="http://schemas.microsoft.com/office/drawing/2014/main" id="{132FD2A5-B22B-3F97-8737-BD86C8247CD1}"/>
              </a:ext>
            </a:extLst>
          </p:cNvPr>
          <p:cNvSpPr>
            <a:spLocks noGrp="1"/>
          </p:cNvSpPr>
          <p:nvPr>
            <p:ph type="subTitle" idx="1"/>
          </p:nvPr>
        </p:nvSpPr>
        <p:spPr>
          <a:xfrm>
            <a:off x="565150" y="1673351"/>
            <a:ext cx="9886442" cy="4261103"/>
          </a:xfrm>
        </p:spPr>
        <p:txBody>
          <a:bodyPr>
            <a:normAutofit/>
          </a:bodyPr>
          <a:lstStyle/>
          <a:p>
            <a:endParaRPr lang="en-US" dirty="0"/>
          </a:p>
        </p:txBody>
      </p:sp>
      <p:cxnSp>
        <p:nvCxnSpPr>
          <p:cNvPr id="13" name="Straight Connector 12">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45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DE48D4BE-638C-5049-8A9F-D15A86E4EB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6" name="Freeform 91">
              <a:extLst>
                <a:ext uri="{FF2B5EF4-FFF2-40B4-BE49-F238E27FC236}">
                  <a16:creationId xmlns:a16="http://schemas.microsoft.com/office/drawing/2014/main" id="{DF8710DD-8623-0045-9C27-3663AF831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92">
              <a:extLst>
                <a:ext uri="{FF2B5EF4-FFF2-40B4-BE49-F238E27FC236}">
                  <a16:creationId xmlns:a16="http://schemas.microsoft.com/office/drawing/2014/main" id="{1A25D1DF-E3C6-9D49-9AF3-336FEE4A7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93">
              <a:extLst>
                <a:ext uri="{FF2B5EF4-FFF2-40B4-BE49-F238E27FC236}">
                  <a16:creationId xmlns:a16="http://schemas.microsoft.com/office/drawing/2014/main" id="{D64871EE-73D8-5F4B-AC94-0AA9ECD34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94">
              <a:extLst>
                <a:ext uri="{FF2B5EF4-FFF2-40B4-BE49-F238E27FC236}">
                  <a16:creationId xmlns:a16="http://schemas.microsoft.com/office/drawing/2014/main" id="{43740FCB-5707-4E48-BDF6-DC6C93B2B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95">
              <a:extLst>
                <a:ext uri="{FF2B5EF4-FFF2-40B4-BE49-F238E27FC236}">
                  <a16:creationId xmlns:a16="http://schemas.microsoft.com/office/drawing/2014/main" id="{8D1C35ED-1091-D644-85E9-229D1535F5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96">
              <a:extLst>
                <a:ext uri="{FF2B5EF4-FFF2-40B4-BE49-F238E27FC236}">
                  <a16:creationId xmlns:a16="http://schemas.microsoft.com/office/drawing/2014/main" id="{6B502189-CE99-7843-92E7-4D17D28E6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97">
              <a:extLst>
                <a:ext uri="{FF2B5EF4-FFF2-40B4-BE49-F238E27FC236}">
                  <a16:creationId xmlns:a16="http://schemas.microsoft.com/office/drawing/2014/main" id="{6FD2CD41-6936-0042-9119-463699DB9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Content Placeholder 5" descr="A screenshot of a social media post&#10;&#10;Description automatically generated">
            <a:extLst>
              <a:ext uri="{FF2B5EF4-FFF2-40B4-BE49-F238E27FC236}">
                <a16:creationId xmlns:a16="http://schemas.microsoft.com/office/drawing/2014/main" id="{972D9A40-A5E8-B0F4-A940-44F965EEF5C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10" t="21127" r="3577"/>
          <a:stretch/>
        </p:blipFill>
        <p:spPr>
          <a:xfrm>
            <a:off x="381000" y="1673352"/>
            <a:ext cx="8229600" cy="4194047"/>
          </a:xfrm>
        </p:spPr>
      </p:pic>
    </p:spTree>
    <p:extLst>
      <p:ext uri="{BB962C8B-B14F-4D97-AF65-F5344CB8AC3E}">
        <p14:creationId xmlns:p14="http://schemas.microsoft.com/office/powerpoint/2010/main" val="410120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D10B2-F6AC-BE2D-E3A4-D1FB8BE318BF}"/>
              </a:ext>
            </a:extLst>
          </p:cNvPr>
          <p:cNvSpPr>
            <a:spLocks noGrp="1"/>
          </p:cNvSpPr>
          <p:nvPr>
            <p:ph type="title"/>
          </p:nvPr>
        </p:nvSpPr>
        <p:spPr/>
        <p:txBody>
          <a:bodyPr>
            <a:normAutofit fontScale="90000"/>
          </a:bodyPr>
          <a:lstStyle/>
          <a:p>
            <a:pPr algn="ctr"/>
            <a:r>
              <a:rPr lang="en-US" dirty="0"/>
              <a:t>Ross Elementary</a:t>
            </a:r>
            <a:br>
              <a:rPr lang="en-US" dirty="0"/>
            </a:br>
            <a:r>
              <a:rPr lang="en-US" dirty="0"/>
              <a:t>Code of Conduct</a:t>
            </a:r>
          </a:p>
        </p:txBody>
      </p:sp>
      <p:pic>
        <p:nvPicPr>
          <p:cNvPr id="4" name="Content Placeholder 3">
            <a:extLst>
              <a:ext uri="{FF2B5EF4-FFF2-40B4-BE49-F238E27FC236}">
                <a16:creationId xmlns:a16="http://schemas.microsoft.com/office/drawing/2014/main" id="{6957E434-9AF1-ED07-35EB-68322EF5532E}"/>
              </a:ext>
            </a:extLst>
          </p:cNvPr>
          <p:cNvPicPr>
            <a:picLocks noGrp="1" noChangeAspect="1"/>
          </p:cNvPicPr>
          <p:nvPr>
            <p:ph idx="1"/>
          </p:nvPr>
        </p:nvPicPr>
        <p:blipFill>
          <a:blip r:embed="rId2"/>
          <a:srcRect t="23256"/>
          <a:stretch/>
        </p:blipFill>
        <p:spPr>
          <a:xfrm>
            <a:off x="1265691" y="2160588"/>
            <a:ext cx="5934756" cy="3600450"/>
          </a:xfrm>
          <a:prstGeom prst="rect">
            <a:avLst/>
          </a:prstGeom>
        </p:spPr>
      </p:pic>
    </p:spTree>
    <p:extLst>
      <p:ext uri="{BB962C8B-B14F-4D97-AF65-F5344CB8AC3E}">
        <p14:creationId xmlns:p14="http://schemas.microsoft.com/office/powerpoint/2010/main" val="152811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2C00E63-E6CC-D521-739F-90158188D5C2}"/>
              </a:ext>
            </a:extLst>
          </p:cNvPr>
          <p:cNvPicPr>
            <a:picLocks noGrp="1" noChangeAspect="1"/>
          </p:cNvPicPr>
          <p:nvPr>
            <p:ph idx="1"/>
          </p:nvPr>
        </p:nvPicPr>
        <p:blipFill>
          <a:blip r:embed="rId2"/>
          <a:stretch>
            <a:fillRect/>
          </a:stretch>
        </p:blipFill>
        <p:spPr>
          <a:xfrm>
            <a:off x="565150" y="619059"/>
            <a:ext cx="10901363" cy="5410265"/>
          </a:xfrm>
          <a:prstGeom prst="rect">
            <a:avLst/>
          </a:prstGeom>
        </p:spPr>
      </p:pic>
    </p:spTree>
    <p:extLst>
      <p:ext uri="{BB962C8B-B14F-4D97-AF65-F5344CB8AC3E}">
        <p14:creationId xmlns:p14="http://schemas.microsoft.com/office/powerpoint/2010/main" val="615135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26B10D7-7192-6656-5316-7D6C44C0ABC6}"/>
              </a:ext>
            </a:extLst>
          </p:cNvPr>
          <p:cNvSpPr>
            <a:spLocks noGrp="1"/>
          </p:cNvSpPr>
          <p:nvPr>
            <p:ph type="title"/>
          </p:nvPr>
        </p:nvSpPr>
        <p:spPr>
          <a:xfrm>
            <a:off x="565150" y="771525"/>
            <a:ext cx="10874375" cy="5308600"/>
          </a:xfrm>
        </p:spPr>
        <p:txBody>
          <a:bodyPr/>
          <a:lstStyle/>
          <a:p>
            <a:endParaRPr lang="en-US" dirty="0"/>
          </a:p>
        </p:txBody>
      </p:sp>
      <p:pic>
        <p:nvPicPr>
          <p:cNvPr id="5" name="Picture 4">
            <a:extLst>
              <a:ext uri="{FF2B5EF4-FFF2-40B4-BE49-F238E27FC236}">
                <a16:creationId xmlns:a16="http://schemas.microsoft.com/office/drawing/2014/main" id="{405BAA68-A1BD-4D03-D0E1-C8765531ABEB}"/>
              </a:ext>
            </a:extLst>
          </p:cNvPr>
          <p:cNvPicPr>
            <a:picLocks noChangeAspect="1"/>
          </p:cNvPicPr>
          <p:nvPr/>
        </p:nvPicPr>
        <p:blipFill>
          <a:blip r:embed="rId2"/>
          <a:stretch>
            <a:fillRect/>
          </a:stretch>
        </p:blipFill>
        <p:spPr>
          <a:xfrm>
            <a:off x="489152" y="152400"/>
            <a:ext cx="10788448" cy="6705600"/>
          </a:xfrm>
          <a:prstGeom prst="rect">
            <a:avLst/>
          </a:prstGeom>
        </p:spPr>
      </p:pic>
    </p:spTree>
    <p:extLst>
      <p:ext uri="{BB962C8B-B14F-4D97-AF65-F5344CB8AC3E}">
        <p14:creationId xmlns:p14="http://schemas.microsoft.com/office/powerpoint/2010/main" val="3122967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BE11-7915-A8A8-B287-94BC734B5F27}"/>
              </a:ext>
            </a:extLst>
          </p:cNvPr>
          <p:cNvSpPr>
            <a:spLocks noGrp="1"/>
          </p:cNvSpPr>
          <p:nvPr>
            <p:ph type="title"/>
          </p:nvPr>
        </p:nvSpPr>
        <p:spPr>
          <a:xfrm>
            <a:off x="565150" y="770890"/>
            <a:ext cx="10425938" cy="1268984"/>
          </a:xfrm>
        </p:spPr>
        <p:txBody>
          <a:bodyPr>
            <a:normAutofit fontScale="90000"/>
          </a:bodyPr>
          <a:lstStyle/>
          <a:p>
            <a:pPr algn="ctr"/>
            <a:r>
              <a:rPr lang="en-US" sz="4000" b="1" dirty="0">
                <a:solidFill>
                  <a:srgbClr val="002060"/>
                </a:solidFill>
                <a:latin typeface="Comic Sans MS" panose="030F0702030302020204" pitchFamily="66" charset="0"/>
              </a:rPr>
              <a:t>Opportunities for Parental Involvement-School Level</a:t>
            </a:r>
            <a:br>
              <a:rPr lang="en-US" sz="4000" b="1" dirty="0">
                <a:solidFill>
                  <a:srgbClr val="002060"/>
                </a:solidFill>
                <a:latin typeface="Comic Sans MS" panose="030F0702030302020204" pitchFamily="66" charset="0"/>
              </a:rPr>
            </a:br>
            <a:endParaRPr lang="en-US" dirty="0"/>
          </a:p>
        </p:txBody>
      </p:sp>
      <p:sp>
        <p:nvSpPr>
          <p:cNvPr id="4" name="Content Placeholder 3">
            <a:extLst>
              <a:ext uri="{FF2B5EF4-FFF2-40B4-BE49-F238E27FC236}">
                <a16:creationId xmlns:a16="http://schemas.microsoft.com/office/drawing/2014/main" id="{EB473EFD-5104-0554-2306-783AE015219B}"/>
              </a:ext>
            </a:extLst>
          </p:cNvPr>
          <p:cNvSpPr txBox="1">
            <a:spLocks noGrp="1"/>
          </p:cNvSpPr>
          <p:nvPr>
            <p:ph idx="1"/>
          </p:nvPr>
        </p:nvSpPr>
        <p:spPr>
          <a:xfrm>
            <a:off x="565150" y="2160588"/>
            <a:ext cx="10123488" cy="3854901"/>
          </a:xfrm>
          <a:prstGeom prst="rect">
            <a:avLst/>
          </a:prstGeom>
          <a:noFill/>
        </p:spPr>
        <p:txBody>
          <a:bodyPr wrap="square" rtlCol="0">
            <a:spAutoFit/>
          </a:bodyPr>
          <a:lstStyle/>
          <a:p>
            <a:pPr marL="0" indent="0">
              <a:buNone/>
            </a:pPr>
            <a:r>
              <a:rPr lang="en-US" u="sng" dirty="0">
                <a:latin typeface="Showcard Gothic" pitchFamily="82" charset="0"/>
              </a:rPr>
              <a:t>1</a:t>
            </a:r>
            <a:r>
              <a:rPr lang="en-US" u="sng" baseline="30000" dirty="0">
                <a:latin typeface="Showcard Gothic" pitchFamily="82" charset="0"/>
              </a:rPr>
              <a:t>st</a:t>
            </a:r>
            <a:r>
              <a:rPr lang="en-US" u="sng" dirty="0">
                <a:latin typeface="Showcard Gothic" pitchFamily="82" charset="0"/>
              </a:rPr>
              <a:t> Semester     </a:t>
            </a:r>
          </a:p>
          <a:p>
            <a:pPr marL="0" indent="0">
              <a:buNone/>
            </a:pPr>
            <a:endParaRPr lang="en-US" u="sng" dirty="0">
              <a:latin typeface="Showcard Gothic" pitchFamily="82" charset="0"/>
            </a:endParaRPr>
          </a:p>
          <a:p>
            <a:pPr>
              <a:buClrTx/>
              <a:buFont typeface="Wingdings" panose="05000000000000000000" pitchFamily="2" charset="2"/>
              <a:buChar char="§"/>
            </a:pPr>
            <a:r>
              <a:rPr lang="en-US" dirty="0">
                <a:solidFill>
                  <a:schemeClr val="tx1"/>
                </a:solidFill>
              </a:rPr>
              <a:t>Title Parent Meeting</a:t>
            </a:r>
          </a:p>
          <a:p>
            <a:pPr>
              <a:buClrTx/>
              <a:buFont typeface="Wingdings" panose="05000000000000000000" pitchFamily="2" charset="2"/>
              <a:buChar char="§"/>
            </a:pPr>
            <a:r>
              <a:rPr lang="en-US" dirty="0">
                <a:solidFill>
                  <a:schemeClr val="tx1"/>
                </a:solidFill>
              </a:rPr>
              <a:t>Parent University </a:t>
            </a:r>
          </a:p>
          <a:p>
            <a:pPr eaLnBrk="1" hangingPunct="1">
              <a:buClrTx/>
              <a:buFont typeface="Wingdings" pitchFamily="2" charset="2"/>
              <a:buChar char="§"/>
            </a:pPr>
            <a:r>
              <a:rPr lang="en-US" dirty="0">
                <a:solidFill>
                  <a:schemeClr val="tx1"/>
                </a:solidFill>
              </a:rPr>
              <a:t>Data Night</a:t>
            </a:r>
          </a:p>
          <a:p>
            <a:pPr eaLnBrk="1" hangingPunct="1">
              <a:buClrTx/>
              <a:buFont typeface="Wingdings" pitchFamily="2" charset="2"/>
              <a:buChar char="§"/>
            </a:pPr>
            <a:r>
              <a:rPr lang="en-US" dirty="0">
                <a:solidFill>
                  <a:schemeClr val="tx1"/>
                </a:solidFill>
              </a:rPr>
              <a:t>Family Literacy Night</a:t>
            </a:r>
          </a:p>
          <a:p>
            <a:pPr eaLnBrk="1" hangingPunct="1">
              <a:buClrTx/>
              <a:buFont typeface="Wingdings" pitchFamily="2" charset="2"/>
              <a:buChar char="§"/>
            </a:pPr>
            <a:r>
              <a:rPr lang="en-US" dirty="0">
                <a:solidFill>
                  <a:schemeClr val="tx1"/>
                </a:solidFill>
              </a:rPr>
              <a:t>Read for the Record </a:t>
            </a:r>
          </a:p>
          <a:p>
            <a:pPr marL="0" indent="0">
              <a:buNone/>
            </a:pPr>
            <a:r>
              <a:rPr lang="en-US" u="sng" dirty="0">
                <a:latin typeface="Showcard Gothic" pitchFamily="82" charset="0"/>
              </a:rPr>
              <a:t>                    </a:t>
            </a:r>
          </a:p>
        </p:txBody>
      </p:sp>
      <p:sp>
        <p:nvSpPr>
          <p:cNvPr id="5" name="TextBox 4">
            <a:extLst>
              <a:ext uri="{FF2B5EF4-FFF2-40B4-BE49-F238E27FC236}">
                <a16:creationId xmlns:a16="http://schemas.microsoft.com/office/drawing/2014/main" id="{099364A9-E942-F2A1-3BDC-19BD5FFC814E}"/>
              </a:ext>
            </a:extLst>
          </p:cNvPr>
          <p:cNvSpPr txBox="1"/>
          <p:nvPr/>
        </p:nvSpPr>
        <p:spPr>
          <a:xfrm>
            <a:off x="5431536" y="2031754"/>
            <a:ext cx="4480560" cy="3693319"/>
          </a:xfrm>
          <a:prstGeom prst="rect">
            <a:avLst/>
          </a:prstGeom>
          <a:noFill/>
        </p:spPr>
        <p:txBody>
          <a:bodyPr wrap="square" rtlCol="0">
            <a:spAutoFit/>
          </a:bodyPr>
          <a:lstStyle/>
          <a:p>
            <a:pPr algn="ctr"/>
            <a:r>
              <a:rPr lang="en-US" u="sng" dirty="0">
                <a:latin typeface="Showcard Gothic" pitchFamily="82" charset="0"/>
              </a:rPr>
              <a:t>    2</a:t>
            </a:r>
            <a:r>
              <a:rPr lang="en-US" u="sng" baseline="30000" dirty="0">
                <a:latin typeface="Showcard Gothic" pitchFamily="82" charset="0"/>
              </a:rPr>
              <a:t>nd</a:t>
            </a:r>
            <a:r>
              <a:rPr lang="en-US" u="sng" dirty="0">
                <a:latin typeface="Showcard Gothic" pitchFamily="82" charset="0"/>
              </a:rPr>
              <a:t>  Semester</a:t>
            </a:r>
          </a:p>
          <a:p>
            <a:pPr algn="ctr"/>
            <a:endParaRPr lang="en-US" u="sng" dirty="0">
              <a:latin typeface="Showcard Gothic" pitchFamily="82" charset="0"/>
            </a:endParaRPr>
          </a:p>
          <a:p>
            <a:pPr>
              <a:buClrTx/>
              <a:buFont typeface="Wingdings" panose="05000000000000000000" pitchFamily="2" charset="2"/>
              <a:buChar char="§"/>
            </a:pPr>
            <a:r>
              <a:rPr lang="en-US" dirty="0">
                <a:solidFill>
                  <a:schemeClr val="tx1"/>
                </a:solidFill>
              </a:rPr>
              <a:t>Pastries with Parents</a:t>
            </a:r>
          </a:p>
          <a:p>
            <a:pPr>
              <a:buClrTx/>
              <a:buFont typeface="Wingdings" panose="05000000000000000000" pitchFamily="2" charset="2"/>
              <a:buChar char="§"/>
            </a:pPr>
            <a:r>
              <a:rPr lang="en-US" dirty="0">
                <a:solidFill>
                  <a:schemeClr val="tx1"/>
                </a:solidFill>
              </a:rPr>
              <a:t>Data Night</a:t>
            </a:r>
          </a:p>
          <a:p>
            <a:pPr>
              <a:buClrTx/>
              <a:buFont typeface="Wingdings" panose="05000000000000000000" pitchFamily="2" charset="2"/>
              <a:buChar char="§"/>
            </a:pPr>
            <a:r>
              <a:rPr lang="en-US" dirty="0">
                <a:solidFill>
                  <a:schemeClr val="tx1"/>
                </a:solidFill>
              </a:rPr>
              <a:t>Family Math/Science Night</a:t>
            </a:r>
          </a:p>
          <a:p>
            <a:pPr>
              <a:buClrTx/>
              <a:buFont typeface="Wingdings" panose="05000000000000000000" pitchFamily="2" charset="2"/>
              <a:buChar char="§"/>
            </a:pPr>
            <a:r>
              <a:rPr lang="en-US" dirty="0">
                <a:solidFill>
                  <a:schemeClr val="tx1"/>
                </a:solidFill>
              </a:rPr>
              <a:t>Reading Fair</a:t>
            </a:r>
          </a:p>
          <a:p>
            <a:pPr>
              <a:buClrTx/>
              <a:buFont typeface="Wingdings" panose="05000000000000000000" pitchFamily="2" charset="2"/>
              <a:buChar char="§"/>
            </a:pPr>
            <a:r>
              <a:rPr lang="en-US" dirty="0">
                <a:solidFill>
                  <a:schemeClr val="tx1"/>
                </a:solidFill>
              </a:rPr>
              <a:t>Field Day-May 2024</a:t>
            </a:r>
            <a:endParaRPr lang="en-US" dirty="0"/>
          </a:p>
          <a:p>
            <a:pPr>
              <a:buFont typeface="Wingdings" pitchFamily="2" charset="2"/>
              <a:buNone/>
            </a:pPr>
            <a:endParaRPr lang="en-US" sz="1800" dirty="0"/>
          </a:p>
          <a:p>
            <a:pPr>
              <a:buFont typeface="Wingdings" pitchFamily="2" charset="2"/>
              <a:buNone/>
            </a:pPr>
            <a:r>
              <a:rPr lang="en-US" sz="1800" dirty="0">
                <a:solidFill>
                  <a:schemeClr val="tx1"/>
                </a:solidFill>
              </a:rPr>
              <a:t>**You will receive more information regarding each of these parent activities as we approach them during the school year.</a:t>
            </a:r>
          </a:p>
          <a:p>
            <a:pPr algn="ctr"/>
            <a:endParaRPr lang="en-US" u="sng" dirty="0">
              <a:latin typeface="Showcard Gothic" pitchFamily="82" charset="0"/>
            </a:endParaRPr>
          </a:p>
        </p:txBody>
      </p:sp>
    </p:spTree>
    <p:extLst>
      <p:ext uri="{BB962C8B-B14F-4D97-AF65-F5344CB8AC3E}">
        <p14:creationId xmlns:p14="http://schemas.microsoft.com/office/powerpoint/2010/main" val="3348956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C238-60CB-3110-EB6C-6D409260B781}"/>
              </a:ext>
            </a:extLst>
          </p:cNvPr>
          <p:cNvSpPr>
            <a:spLocks noGrp="1"/>
          </p:cNvSpPr>
          <p:nvPr>
            <p:ph type="title"/>
          </p:nvPr>
        </p:nvSpPr>
        <p:spPr>
          <a:xfrm>
            <a:off x="1728216" y="124345"/>
            <a:ext cx="7681907" cy="1268984"/>
          </a:xfrm>
        </p:spPr>
        <p:txBody>
          <a:bodyPr>
            <a:normAutofit fontScale="90000"/>
          </a:bodyPr>
          <a:lstStyle/>
          <a:p>
            <a:r>
              <a:rPr lang="en-US" dirty="0"/>
              <a:t>Title I</a:t>
            </a:r>
            <a:br>
              <a:rPr lang="en-US" dirty="0"/>
            </a:br>
            <a:r>
              <a:rPr lang="en-US" dirty="0"/>
              <a:t> Mrs. Monice Montague- Williams</a:t>
            </a:r>
          </a:p>
        </p:txBody>
      </p:sp>
      <p:sp>
        <p:nvSpPr>
          <p:cNvPr id="3" name="Content Placeholder 2">
            <a:extLst>
              <a:ext uri="{FF2B5EF4-FFF2-40B4-BE49-F238E27FC236}">
                <a16:creationId xmlns:a16="http://schemas.microsoft.com/office/drawing/2014/main" id="{EBA45520-4109-5690-BFFD-8D4CFBDEC77E}"/>
              </a:ext>
            </a:extLst>
          </p:cNvPr>
          <p:cNvSpPr>
            <a:spLocks noGrp="1"/>
          </p:cNvSpPr>
          <p:nvPr>
            <p:ph idx="1"/>
          </p:nvPr>
        </p:nvSpPr>
        <p:spPr>
          <a:xfrm>
            <a:off x="1728216" y="2020825"/>
            <a:ext cx="8571245" cy="3776472"/>
          </a:xfrm>
        </p:spPr>
        <p:txBody>
          <a:bodyPr>
            <a:normAutofit lnSpcReduction="10000"/>
          </a:bodyPr>
          <a:lstStyle/>
          <a:p>
            <a:pPr>
              <a:buFont typeface="Wingdings" panose="05000000000000000000" pitchFamily="2" charset="2"/>
              <a:buChar char="Ø"/>
            </a:pPr>
            <a:r>
              <a:rPr lang="en-US" sz="1800" dirty="0"/>
              <a:t>Before School Tutoring Registration </a:t>
            </a:r>
          </a:p>
          <a:p>
            <a:pPr marL="0" indent="0">
              <a:buNone/>
            </a:pPr>
            <a:r>
              <a:rPr lang="en-US" sz="1800" dirty="0"/>
              <a:t>  </a:t>
            </a:r>
            <a:r>
              <a:rPr lang="en-US" sz="1800" dirty="0">
                <a:highlight>
                  <a:srgbClr val="FFFF00"/>
                </a:highlight>
              </a:rPr>
              <a:t>Tuesdays &amp; Thursdays 7:30 A.M. – 9:00 A.M.</a:t>
            </a:r>
          </a:p>
          <a:p>
            <a:pPr marL="0" indent="0">
              <a:buNone/>
            </a:pPr>
            <a:endParaRPr lang="en-US" sz="1800" dirty="0">
              <a:highlight>
                <a:srgbClr val="FFFF00"/>
              </a:highlight>
            </a:endParaRPr>
          </a:p>
          <a:p>
            <a:pPr>
              <a:buFont typeface="Wingdings" panose="05000000000000000000" pitchFamily="2" charset="2"/>
              <a:buChar char="Ø"/>
            </a:pPr>
            <a:r>
              <a:rPr lang="en-US" sz="1800" dirty="0"/>
              <a:t>Family Engagement</a:t>
            </a:r>
          </a:p>
          <a:p>
            <a:pPr marL="0" indent="0">
              <a:buNone/>
            </a:pPr>
            <a:endParaRPr lang="en-US" sz="1800" dirty="0"/>
          </a:p>
          <a:p>
            <a:pPr>
              <a:buFont typeface="Wingdings" panose="05000000000000000000" pitchFamily="2" charset="2"/>
              <a:buChar char="Ø"/>
            </a:pPr>
            <a:r>
              <a:rPr lang="en-US" sz="1800" dirty="0"/>
              <a:t>School Compact</a:t>
            </a:r>
          </a:p>
          <a:p>
            <a:pPr marL="0" indent="0">
              <a:buNone/>
            </a:pPr>
            <a:endParaRPr lang="en-US" sz="1800" dirty="0"/>
          </a:p>
          <a:p>
            <a:pPr>
              <a:buFont typeface="Wingdings" panose="05000000000000000000" pitchFamily="2" charset="2"/>
              <a:buChar char="Ø"/>
            </a:pPr>
            <a:r>
              <a:rPr lang="en-US" sz="1800" dirty="0"/>
              <a:t>Parents Right to Know</a:t>
            </a:r>
          </a:p>
          <a:p>
            <a:pPr marL="0" indent="0">
              <a:buNone/>
            </a:pPr>
            <a:endParaRPr lang="en-US" sz="1800" dirty="0"/>
          </a:p>
          <a:p>
            <a:pPr>
              <a:buFont typeface="Wingdings" panose="05000000000000000000" pitchFamily="2" charset="2"/>
              <a:buChar char="Ø"/>
            </a:pPr>
            <a:r>
              <a:rPr lang="en-US" sz="1800" dirty="0"/>
              <a:t>Student Handbook</a:t>
            </a:r>
          </a:p>
          <a:p>
            <a:pPr marL="0" indent="0">
              <a:buNone/>
            </a:pPr>
            <a:endParaRPr lang="en-US" dirty="0"/>
          </a:p>
        </p:txBody>
      </p:sp>
    </p:spTree>
    <p:extLst>
      <p:ext uri="{BB962C8B-B14F-4D97-AF65-F5344CB8AC3E}">
        <p14:creationId xmlns:p14="http://schemas.microsoft.com/office/powerpoint/2010/main" val="721185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90E0-7D9F-0CEA-3EF4-A12511F4545B}"/>
              </a:ext>
            </a:extLst>
          </p:cNvPr>
          <p:cNvSpPr>
            <a:spLocks noGrp="1"/>
          </p:cNvSpPr>
          <p:nvPr>
            <p:ph type="title"/>
          </p:nvPr>
        </p:nvSpPr>
        <p:spPr>
          <a:xfrm>
            <a:off x="565150" y="770890"/>
            <a:ext cx="9849866" cy="1057910"/>
          </a:xfrm>
        </p:spPr>
        <p:txBody>
          <a:bodyPr>
            <a:normAutofit fontScale="90000"/>
          </a:bodyPr>
          <a:lstStyle/>
          <a:p>
            <a:pPr algn="ctr"/>
            <a:r>
              <a:rPr lang="en-US" sz="4000" b="1" dirty="0">
                <a:solidFill>
                  <a:srgbClr val="002060"/>
                </a:solidFill>
                <a:latin typeface="Comic Sans MS" panose="030F0702030302020204" pitchFamily="66" charset="0"/>
              </a:rPr>
              <a:t>Opportunities for Parental Involvement-School Level</a:t>
            </a:r>
            <a:br>
              <a:rPr lang="en-US" sz="4000" b="1" dirty="0">
                <a:solidFill>
                  <a:srgbClr val="002060"/>
                </a:solidFill>
                <a:latin typeface="Comic Sans MS" panose="030F0702030302020204" pitchFamily="66" charset="0"/>
              </a:rPr>
            </a:br>
            <a:endParaRPr lang="en-US" dirty="0"/>
          </a:p>
        </p:txBody>
      </p:sp>
      <p:sp>
        <p:nvSpPr>
          <p:cNvPr id="3" name="Content Placeholder 2">
            <a:extLst>
              <a:ext uri="{FF2B5EF4-FFF2-40B4-BE49-F238E27FC236}">
                <a16:creationId xmlns:a16="http://schemas.microsoft.com/office/drawing/2014/main" id="{291CA607-9F47-99B6-9FD7-D9BD38BB1A0F}"/>
              </a:ext>
            </a:extLst>
          </p:cNvPr>
          <p:cNvSpPr>
            <a:spLocks noGrp="1"/>
          </p:cNvSpPr>
          <p:nvPr>
            <p:ph idx="1"/>
          </p:nvPr>
        </p:nvSpPr>
        <p:spPr>
          <a:xfrm>
            <a:off x="565150" y="2160016"/>
            <a:ext cx="9703562" cy="3838448"/>
          </a:xfrm>
        </p:spPr>
        <p:txBody>
          <a:bodyPr>
            <a:normAutofit fontScale="47500" lnSpcReduction="20000"/>
          </a:bodyPr>
          <a:lstStyle/>
          <a:p>
            <a:pPr marL="114300" indent="0" eaLnBrk="1" hangingPunct="1">
              <a:buNone/>
            </a:pPr>
            <a:r>
              <a:rPr lang="en-US" sz="9600" b="1" dirty="0">
                <a:solidFill>
                  <a:schemeClr val="tx1"/>
                </a:solidFill>
              </a:rPr>
              <a:t>Volunteer Opportunities</a:t>
            </a:r>
            <a:r>
              <a:rPr lang="en-US" sz="9600" dirty="0"/>
              <a:t>:</a:t>
            </a:r>
            <a:r>
              <a:rPr lang="en-US" sz="9600" dirty="0">
                <a:solidFill>
                  <a:schemeClr val="tx1"/>
                </a:solidFill>
              </a:rPr>
              <a:t> </a:t>
            </a:r>
          </a:p>
          <a:p>
            <a:pPr marL="114300" indent="0" eaLnBrk="1" hangingPunct="1">
              <a:buNone/>
            </a:pPr>
            <a:endParaRPr lang="en-US" sz="1050" dirty="0">
              <a:solidFill>
                <a:schemeClr val="tx1"/>
              </a:solidFill>
            </a:endParaRPr>
          </a:p>
          <a:p>
            <a:pPr>
              <a:buClrTx/>
              <a:buFont typeface="Wingdings" pitchFamily="2" charset="2"/>
              <a:buChar char="§"/>
            </a:pPr>
            <a:r>
              <a:rPr lang="en-US" sz="9600" dirty="0">
                <a:solidFill>
                  <a:schemeClr val="tx1"/>
                </a:solidFill>
              </a:rPr>
              <a:t>Arise2Read Volunteer (2</a:t>
            </a:r>
            <a:r>
              <a:rPr lang="en-US" sz="9600" baseline="30000" dirty="0">
                <a:solidFill>
                  <a:schemeClr val="tx1"/>
                </a:solidFill>
              </a:rPr>
              <a:t>nd</a:t>
            </a:r>
            <a:r>
              <a:rPr lang="en-US" sz="9600" dirty="0">
                <a:solidFill>
                  <a:schemeClr val="tx1"/>
                </a:solidFill>
              </a:rPr>
              <a:t> Grade)</a:t>
            </a:r>
          </a:p>
          <a:p>
            <a:pPr marL="114300" indent="0">
              <a:buClrTx/>
              <a:buNone/>
            </a:pPr>
            <a:endParaRPr lang="en-US" sz="9600" dirty="0">
              <a:solidFill>
                <a:schemeClr val="tx1"/>
              </a:solidFill>
            </a:endParaRPr>
          </a:p>
          <a:p>
            <a:pPr>
              <a:buClrTx/>
              <a:buFont typeface="Wingdings" pitchFamily="2" charset="2"/>
              <a:buChar char="§"/>
            </a:pPr>
            <a:r>
              <a:rPr lang="en-US" sz="9600" dirty="0">
                <a:solidFill>
                  <a:schemeClr val="tx1"/>
                </a:solidFill>
              </a:rPr>
              <a:t>TNREADY Proctor</a:t>
            </a:r>
          </a:p>
          <a:p>
            <a:pPr eaLnBrk="1" hangingPunct="1">
              <a:buFont typeface="Wingdings" pitchFamily="2" charset="2"/>
              <a:buNone/>
            </a:pPr>
            <a:r>
              <a:rPr lang="en-US" sz="800" dirty="0"/>
              <a:t>   </a:t>
            </a:r>
          </a:p>
          <a:p>
            <a:endParaRPr lang="en-US" dirty="0"/>
          </a:p>
        </p:txBody>
      </p:sp>
    </p:spTree>
    <p:extLst>
      <p:ext uri="{BB962C8B-B14F-4D97-AF65-F5344CB8AC3E}">
        <p14:creationId xmlns:p14="http://schemas.microsoft.com/office/powerpoint/2010/main" val="2037290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9" name="Oval 8">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Oval 16">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Oval 22">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4" name="Straight Connector 33">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6" name="Rectangle 35">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igures of houses in different position and sizes">
            <a:extLst>
              <a:ext uri="{FF2B5EF4-FFF2-40B4-BE49-F238E27FC236}">
                <a16:creationId xmlns:a16="http://schemas.microsoft.com/office/drawing/2014/main" id="{464AA78B-B2EC-4C9C-6A59-B4ADF343C3CC}"/>
              </a:ext>
            </a:extLst>
          </p:cNvPr>
          <p:cNvPicPr>
            <a:picLocks noChangeAspect="1"/>
          </p:cNvPicPr>
          <p:nvPr/>
        </p:nvPicPr>
        <p:blipFill>
          <a:blip r:embed="rId2"/>
          <a:srcRect/>
          <a:stretch/>
        </p:blipFill>
        <p:spPr>
          <a:xfrm>
            <a:off x="20" y="1"/>
            <a:ext cx="12191980" cy="6857999"/>
          </a:xfrm>
          <a:prstGeom prst="rect">
            <a:avLst/>
          </a:prstGeom>
        </p:spPr>
      </p:pic>
      <p:sp>
        <p:nvSpPr>
          <p:cNvPr id="38" name="Rectangle">
            <a:extLst>
              <a:ext uri="{FF2B5EF4-FFF2-40B4-BE49-F238E27FC236}">
                <a16:creationId xmlns:a16="http://schemas.microsoft.com/office/drawing/2014/main" id="{B4F75AE3-A3AC-DE4C-98FE-EC9DC3BF8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67217" cy="6858000"/>
          </a:xfrm>
          <a:prstGeom prst="rect">
            <a:avLst/>
          </a:prstGeom>
          <a:gradFill flip="none" rotWithShape="1">
            <a:gsLst>
              <a:gs pos="31000">
                <a:schemeClr val="bg1">
                  <a:alpha val="80000"/>
                </a:schemeClr>
              </a:gs>
              <a:gs pos="0">
                <a:schemeClr val="bg1"/>
              </a:gs>
              <a:gs pos="100000">
                <a:schemeClr val="bg1">
                  <a:alpha val="34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C284CE80-32A1-C169-DA15-F63805704D72}"/>
              </a:ext>
            </a:extLst>
          </p:cNvPr>
          <p:cNvSpPr>
            <a:spLocks noGrp="1"/>
          </p:cNvSpPr>
          <p:nvPr>
            <p:ph type="title"/>
          </p:nvPr>
        </p:nvSpPr>
        <p:spPr>
          <a:xfrm>
            <a:off x="565151" y="768334"/>
            <a:ext cx="4134538" cy="2866405"/>
          </a:xfrm>
        </p:spPr>
        <p:txBody>
          <a:bodyPr vert="horz" lIns="91440" tIns="45720" rIns="91440" bIns="45720" rtlCol="0" anchor="t">
            <a:normAutofit/>
          </a:bodyPr>
          <a:lstStyle/>
          <a:p>
            <a:r>
              <a:rPr lang="en-US" sz="5400"/>
              <a:t>OPEN HOUSE</a:t>
            </a:r>
          </a:p>
        </p:txBody>
      </p:sp>
      <p:cxnSp>
        <p:nvCxnSpPr>
          <p:cNvPr id="40" name="Straight Connector 39">
            <a:extLst>
              <a:ext uri="{FF2B5EF4-FFF2-40B4-BE49-F238E27FC236}">
                <a16:creationId xmlns:a16="http://schemas.microsoft.com/office/drawing/2014/main" id="{41C79BB7-CCAB-2243-9830-5569626C4D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45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44406D7A-DB1A-D940-8AD1-93FAF9DD71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43" name="Freeform 40">
              <a:extLst>
                <a:ext uri="{FF2B5EF4-FFF2-40B4-BE49-F238E27FC236}">
                  <a16:creationId xmlns:a16="http://schemas.microsoft.com/office/drawing/2014/main" id="{D0F85DF7-431B-BE45-B932-0E22FC3F8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41">
              <a:extLst>
                <a:ext uri="{FF2B5EF4-FFF2-40B4-BE49-F238E27FC236}">
                  <a16:creationId xmlns:a16="http://schemas.microsoft.com/office/drawing/2014/main" id="{BEA0AA89-2965-2A44-B84E-51C748B2D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42">
              <a:extLst>
                <a:ext uri="{FF2B5EF4-FFF2-40B4-BE49-F238E27FC236}">
                  <a16:creationId xmlns:a16="http://schemas.microsoft.com/office/drawing/2014/main" id="{7EC47259-887A-FD48-989C-42BC5A3C9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43">
              <a:extLst>
                <a:ext uri="{FF2B5EF4-FFF2-40B4-BE49-F238E27FC236}">
                  <a16:creationId xmlns:a16="http://schemas.microsoft.com/office/drawing/2014/main" id="{16E261C3-18BE-934F-8A2B-59BE70AE2F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4">
              <a:extLst>
                <a:ext uri="{FF2B5EF4-FFF2-40B4-BE49-F238E27FC236}">
                  <a16:creationId xmlns:a16="http://schemas.microsoft.com/office/drawing/2014/main" id="{35A2267B-0862-A24E-87D2-6CE5187CF9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5">
              <a:extLst>
                <a:ext uri="{FF2B5EF4-FFF2-40B4-BE49-F238E27FC236}">
                  <a16:creationId xmlns:a16="http://schemas.microsoft.com/office/drawing/2014/main" id="{A404A0DE-A076-8C4E-B8D4-EBC945337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53">
              <a:extLst>
                <a:ext uri="{FF2B5EF4-FFF2-40B4-BE49-F238E27FC236}">
                  <a16:creationId xmlns:a16="http://schemas.microsoft.com/office/drawing/2014/main" id="{9EED6D73-C275-3347-BB66-C83964257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7749258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088E-A68B-BB5A-F205-FE1BFA209537}"/>
              </a:ext>
            </a:extLst>
          </p:cNvPr>
          <p:cNvSpPr>
            <a:spLocks noGrp="1"/>
          </p:cNvSpPr>
          <p:nvPr>
            <p:ph type="title"/>
          </p:nvPr>
        </p:nvSpPr>
        <p:spPr>
          <a:xfrm>
            <a:off x="565150" y="770890"/>
            <a:ext cx="9694418" cy="957326"/>
          </a:xfrm>
        </p:spPr>
        <p:txBody>
          <a:bodyPr/>
          <a:lstStyle/>
          <a:p>
            <a:pPr algn="ctr"/>
            <a:r>
              <a:rPr lang="en-US" dirty="0"/>
              <a:t>Parent Teacher Conferences</a:t>
            </a:r>
          </a:p>
        </p:txBody>
      </p:sp>
      <p:sp>
        <p:nvSpPr>
          <p:cNvPr id="3" name="TextBox 2">
            <a:extLst>
              <a:ext uri="{FF2B5EF4-FFF2-40B4-BE49-F238E27FC236}">
                <a16:creationId xmlns:a16="http://schemas.microsoft.com/office/drawing/2014/main" id="{F37772B7-AE62-B670-4121-A89BD58D1900}"/>
              </a:ext>
            </a:extLst>
          </p:cNvPr>
          <p:cNvSpPr txBox="1"/>
          <p:nvPr/>
        </p:nvSpPr>
        <p:spPr>
          <a:xfrm>
            <a:off x="896112" y="1728216"/>
            <a:ext cx="10186416" cy="4308872"/>
          </a:xfrm>
          <a:prstGeom prst="rect">
            <a:avLst/>
          </a:prstGeom>
          <a:noFill/>
        </p:spPr>
        <p:txBody>
          <a:bodyPr wrap="square" rtlCol="0">
            <a:spAutoFit/>
          </a:bodyPr>
          <a:lstStyle/>
          <a:p>
            <a:r>
              <a:rPr lang="en-US" sz="3200" dirty="0"/>
              <a:t>Shelby County Schools has scheduled two dates this school year for parent-teacher conferences. Conferences are completed once a semester.</a:t>
            </a:r>
          </a:p>
          <a:p>
            <a:pPr marL="342900" lvl="1"/>
            <a:endParaRPr lang="en-US" sz="3200" dirty="0"/>
          </a:p>
          <a:p>
            <a:pPr marL="342900" lvl="1"/>
            <a:r>
              <a:rPr lang="en-US" sz="3200" dirty="0"/>
              <a:t>Additional Conferences can be scheduled as needed with your child’s teacher, </a:t>
            </a:r>
            <a:r>
              <a:rPr lang="en-US" sz="3200" u="sng" dirty="0"/>
              <a:t>during their planning time</a:t>
            </a:r>
            <a:r>
              <a:rPr lang="en-US" sz="3200" dirty="0"/>
              <a:t> or before/after school (at the teacher’s availability).</a:t>
            </a:r>
            <a:endParaRPr lang="en-US" sz="3200" b="1" dirty="0"/>
          </a:p>
          <a:p>
            <a:endParaRPr lang="en-US" dirty="0"/>
          </a:p>
        </p:txBody>
      </p:sp>
    </p:spTree>
    <p:extLst>
      <p:ext uri="{BB962C8B-B14F-4D97-AF65-F5344CB8AC3E}">
        <p14:creationId xmlns:p14="http://schemas.microsoft.com/office/powerpoint/2010/main" val="3785246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32EA-96B3-DF73-9F13-A48C51EDB734}"/>
              </a:ext>
            </a:extLst>
          </p:cNvPr>
          <p:cNvSpPr>
            <a:spLocks noGrp="1"/>
          </p:cNvSpPr>
          <p:nvPr>
            <p:ph type="title"/>
          </p:nvPr>
        </p:nvSpPr>
        <p:spPr>
          <a:xfrm>
            <a:off x="565150" y="1517904"/>
            <a:ext cx="10617962" cy="1673352"/>
          </a:xfrm>
        </p:spPr>
        <p:txBody>
          <a:bodyPr>
            <a:normAutofit fontScale="90000"/>
          </a:bodyPr>
          <a:lstStyle/>
          <a:p>
            <a:r>
              <a:rPr lang="en-US" b="0" dirty="0"/>
              <a:t>During registration, you electronically signed the 2024 – 2025 Shelby County Schools Student-Parent Handbook. </a:t>
            </a:r>
            <a:br>
              <a:rPr lang="en-US" dirty="0"/>
            </a:br>
            <a:br>
              <a:rPr lang="en-US" dirty="0"/>
            </a:br>
            <a:r>
              <a:rPr lang="en-US" b="0" dirty="0"/>
              <a:t>Within the handbook is the SCS Student Code of Conduct, which is a guide to behavioral and disciplinary actions in Shelby County Schools.</a:t>
            </a:r>
          </a:p>
        </p:txBody>
      </p:sp>
      <p:sp>
        <p:nvSpPr>
          <p:cNvPr id="4" name="TextBox 3">
            <a:extLst>
              <a:ext uri="{FF2B5EF4-FFF2-40B4-BE49-F238E27FC236}">
                <a16:creationId xmlns:a16="http://schemas.microsoft.com/office/drawing/2014/main" id="{E6597674-2782-FEFD-947E-B7BD5D80726F}"/>
              </a:ext>
            </a:extLst>
          </p:cNvPr>
          <p:cNvSpPr txBox="1"/>
          <p:nvPr/>
        </p:nvSpPr>
        <p:spPr>
          <a:xfrm>
            <a:off x="3163824" y="502920"/>
            <a:ext cx="5385816" cy="584775"/>
          </a:xfrm>
          <a:prstGeom prst="rect">
            <a:avLst/>
          </a:prstGeom>
          <a:noFill/>
        </p:spPr>
        <p:txBody>
          <a:bodyPr wrap="square">
            <a:spAutoFit/>
          </a:bodyPr>
          <a:lstStyle/>
          <a:p>
            <a:pPr>
              <a:spcBef>
                <a:spcPct val="0"/>
              </a:spcBef>
              <a:spcAft>
                <a:spcPts val="600"/>
              </a:spcAft>
            </a:pPr>
            <a:r>
              <a:rPr lang="en-US" sz="3200" b="1" dirty="0">
                <a:solidFill>
                  <a:schemeClr val="tx1">
                    <a:lumMod val="85000"/>
                    <a:lumOff val="15000"/>
                  </a:schemeClr>
                </a:solidFill>
                <a:latin typeface="+mj-lt"/>
                <a:ea typeface="+mj-ea"/>
                <a:cs typeface="+mj-cs"/>
              </a:rPr>
              <a:t>Student Code of Conduct</a:t>
            </a:r>
          </a:p>
        </p:txBody>
      </p:sp>
    </p:spTree>
    <p:extLst>
      <p:ext uri="{BB962C8B-B14F-4D97-AF65-F5344CB8AC3E}">
        <p14:creationId xmlns:p14="http://schemas.microsoft.com/office/powerpoint/2010/main" val="2128619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15EDD-B56D-5982-F4E7-2029FCBDBA69}"/>
              </a:ext>
            </a:extLst>
          </p:cNvPr>
          <p:cNvSpPr>
            <a:spLocks noGrp="1"/>
          </p:cNvSpPr>
          <p:nvPr>
            <p:ph type="title"/>
          </p:nvPr>
        </p:nvSpPr>
        <p:spPr>
          <a:xfrm>
            <a:off x="565150" y="770890"/>
            <a:ext cx="10316210" cy="5300726"/>
          </a:xfrm>
        </p:spPr>
        <p:txBody>
          <a:bodyPr>
            <a:normAutofit fontScale="90000"/>
          </a:bodyPr>
          <a:lstStyle/>
          <a:p>
            <a:pPr>
              <a:buClrTx/>
            </a:pPr>
            <a:r>
              <a:rPr lang="en-US" sz="4000" b="1" dirty="0">
                <a:solidFill>
                  <a:srgbClr val="002060"/>
                </a:solidFill>
                <a:latin typeface="Comic Sans MS" panose="030F0702030302020204" pitchFamily="66" charset="0"/>
              </a:rPr>
              <a:t>School Improvement Plan</a:t>
            </a:r>
            <a:br>
              <a:rPr lang="en-US" sz="4000" b="1" dirty="0">
                <a:solidFill>
                  <a:srgbClr val="002060"/>
                </a:solidFill>
                <a:latin typeface="Comic Sans MS" panose="030F0702030302020204" pitchFamily="66" charset="0"/>
              </a:rPr>
            </a:br>
            <a:br>
              <a:rPr lang="en-US" sz="4000" b="1" dirty="0">
                <a:solidFill>
                  <a:srgbClr val="002060"/>
                </a:solidFill>
                <a:latin typeface="Comic Sans MS" panose="030F0702030302020204" pitchFamily="66" charset="0"/>
              </a:rPr>
            </a:br>
            <a:r>
              <a:rPr lang="en-US" sz="2700" b="0" dirty="0">
                <a:solidFill>
                  <a:schemeClr val="tx1"/>
                </a:solidFill>
              </a:rPr>
              <a:t>Our School Improvement Plan is the instructional guide for our school. </a:t>
            </a:r>
            <a:br>
              <a:rPr lang="en-US" sz="2700" b="0" dirty="0">
                <a:solidFill>
                  <a:schemeClr val="tx1"/>
                </a:solidFill>
              </a:rPr>
            </a:br>
            <a:br>
              <a:rPr lang="en-US" sz="2700" b="0" dirty="0">
                <a:solidFill>
                  <a:schemeClr val="tx1"/>
                </a:solidFill>
              </a:rPr>
            </a:br>
            <a:r>
              <a:rPr lang="en-US" sz="2700" b="0" dirty="0">
                <a:solidFill>
                  <a:schemeClr val="tx1"/>
                </a:solidFill>
              </a:rPr>
              <a:t>The purpose of the School Improvement Plan is to assist educators in using data to prioritize performance targets for our school to determine a focus or clarity of purpose for improving student performance.</a:t>
            </a:r>
            <a:br>
              <a:rPr lang="en-US" sz="2700" b="0" dirty="0">
                <a:solidFill>
                  <a:schemeClr val="tx1"/>
                </a:solidFill>
              </a:rPr>
            </a:br>
            <a:br>
              <a:rPr lang="en-US" sz="2700" b="0" dirty="0">
                <a:solidFill>
                  <a:schemeClr val="tx1"/>
                </a:solidFill>
              </a:rPr>
            </a:br>
            <a:r>
              <a:rPr lang="en-US" sz="2700" b="0" dirty="0">
                <a:solidFill>
                  <a:schemeClr val="tx1"/>
                </a:solidFill>
              </a:rPr>
              <a:t>Revisions for the 2024-2025 school year occurred in May of 2024. We will update the plan throughout the year as need. Your input is needed and valued to improved the school’s performance. You have received a copy as you entered the door. A copy is also in the front off for you to view at any time. </a:t>
            </a:r>
            <a:br>
              <a:rPr lang="en-US" sz="2700" b="0">
                <a:solidFill>
                  <a:schemeClr val="tx1"/>
                </a:solidFill>
              </a:rPr>
            </a:br>
            <a:br>
              <a:rPr lang="en-US" sz="4000" dirty="0">
                <a:solidFill>
                  <a:schemeClr val="tx1"/>
                </a:solidFill>
              </a:rPr>
            </a:br>
            <a:br>
              <a:rPr lang="en-US" sz="4000" b="1" dirty="0">
                <a:solidFill>
                  <a:srgbClr val="002060"/>
                </a:solidFill>
                <a:latin typeface="Comic Sans MS" panose="030F0702030302020204" pitchFamily="66" charset="0"/>
              </a:rPr>
            </a:br>
            <a:endParaRPr lang="en-US" dirty="0"/>
          </a:p>
        </p:txBody>
      </p:sp>
    </p:spTree>
    <p:extLst>
      <p:ext uri="{BB962C8B-B14F-4D97-AF65-F5344CB8AC3E}">
        <p14:creationId xmlns:p14="http://schemas.microsoft.com/office/powerpoint/2010/main" val="1145731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8" name="Oval 7">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Oval 10">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Oval 21">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3" name="Straight Connector 32">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58EE92-99A8-1817-589E-EB8FC7BBDF76}"/>
              </a:ext>
            </a:extLst>
          </p:cNvPr>
          <p:cNvSpPr>
            <a:spLocks noGrp="1"/>
          </p:cNvSpPr>
          <p:nvPr>
            <p:ph type="title"/>
          </p:nvPr>
        </p:nvSpPr>
        <p:spPr>
          <a:xfrm>
            <a:off x="323705" y="892345"/>
            <a:ext cx="11211214" cy="2866405"/>
          </a:xfrm>
        </p:spPr>
        <p:txBody>
          <a:bodyPr vert="horz" lIns="91440" tIns="45720" rIns="91440" bIns="45720" rtlCol="0" anchor="t">
            <a:normAutofit fontScale="90000"/>
          </a:bodyPr>
          <a:lstStyle/>
          <a:p>
            <a:pPr>
              <a:lnSpc>
                <a:spcPct val="90000"/>
              </a:lnSpc>
            </a:pPr>
            <a:r>
              <a:rPr lang="en-US" sz="6700" dirty="0"/>
              <a:t>Staff Introduction </a:t>
            </a:r>
            <a:br>
              <a:rPr lang="en-US" sz="6700" dirty="0"/>
            </a:br>
            <a:br>
              <a:rPr lang="en-US" sz="6700" dirty="0"/>
            </a:br>
            <a:r>
              <a:rPr lang="en-US" sz="6700" dirty="0"/>
              <a:t> </a:t>
            </a:r>
            <a:br>
              <a:rPr lang="en-US" sz="6700" dirty="0"/>
            </a:br>
            <a:r>
              <a:rPr lang="en-US" sz="6700" dirty="0"/>
              <a:t>Principal Dr. Stephanie Waller </a:t>
            </a:r>
          </a:p>
        </p:txBody>
      </p:sp>
      <p:cxnSp>
        <p:nvCxnSpPr>
          <p:cNvPr id="37" name="Straight Connector 36">
            <a:extLst>
              <a:ext uri="{FF2B5EF4-FFF2-40B4-BE49-F238E27FC236}">
                <a16:creationId xmlns:a16="http://schemas.microsoft.com/office/drawing/2014/main" id="{2DDDFCEF-D5C9-BE40-9979-57040F021F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E63AF7E2-A240-C246-AFB8-2AD8FF4621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40" name="Freeform 23">
              <a:extLst>
                <a:ext uri="{FF2B5EF4-FFF2-40B4-BE49-F238E27FC236}">
                  <a16:creationId xmlns:a16="http://schemas.microsoft.com/office/drawing/2014/main" id="{760799C4-90B2-C44F-B45C-4128C830B4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24">
              <a:extLst>
                <a:ext uri="{FF2B5EF4-FFF2-40B4-BE49-F238E27FC236}">
                  <a16:creationId xmlns:a16="http://schemas.microsoft.com/office/drawing/2014/main" id="{8117A5FF-BE82-D049-80D2-F42CEB9E7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25">
              <a:extLst>
                <a:ext uri="{FF2B5EF4-FFF2-40B4-BE49-F238E27FC236}">
                  <a16:creationId xmlns:a16="http://schemas.microsoft.com/office/drawing/2014/main" id="{0BDBD55C-A498-F545-BABF-ACA34A20E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26">
              <a:extLst>
                <a:ext uri="{FF2B5EF4-FFF2-40B4-BE49-F238E27FC236}">
                  <a16:creationId xmlns:a16="http://schemas.microsoft.com/office/drawing/2014/main" id="{FC6DFD41-F3C6-7747-98B3-A47594E7B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27">
              <a:extLst>
                <a:ext uri="{FF2B5EF4-FFF2-40B4-BE49-F238E27FC236}">
                  <a16:creationId xmlns:a16="http://schemas.microsoft.com/office/drawing/2014/main" id="{FA2D6C8B-5842-3443-BC3B-700D61C56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28">
              <a:extLst>
                <a:ext uri="{FF2B5EF4-FFF2-40B4-BE49-F238E27FC236}">
                  <a16:creationId xmlns:a16="http://schemas.microsoft.com/office/drawing/2014/main" id="{C7442654-B5C0-1847-A829-082D07974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29">
              <a:extLst>
                <a:ext uri="{FF2B5EF4-FFF2-40B4-BE49-F238E27FC236}">
                  <a16:creationId xmlns:a16="http://schemas.microsoft.com/office/drawing/2014/main" id="{42B39F10-6841-E54C-8D10-69B571EE1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87418881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005E3-9CEB-6525-C736-DC03A77BEE44}"/>
              </a:ext>
            </a:extLst>
          </p:cNvPr>
          <p:cNvSpPr>
            <a:spLocks noGrp="1"/>
          </p:cNvSpPr>
          <p:nvPr>
            <p:ph type="title"/>
          </p:nvPr>
        </p:nvSpPr>
        <p:spPr/>
        <p:txBody>
          <a:bodyPr>
            <a:normAutofit fontScale="90000"/>
          </a:bodyPr>
          <a:lstStyle/>
          <a:p>
            <a:r>
              <a:rPr lang="en-US" dirty="0"/>
              <a:t>School Wide Expectations</a:t>
            </a:r>
            <a:br>
              <a:rPr lang="en-US" dirty="0"/>
            </a:br>
            <a:r>
              <a:rPr lang="en-US" dirty="0"/>
              <a:t>Attendance</a:t>
            </a:r>
            <a:br>
              <a:rPr lang="en-US" dirty="0"/>
            </a:br>
            <a:r>
              <a:rPr lang="en-US" dirty="0"/>
              <a:t>RTI 2</a:t>
            </a:r>
          </a:p>
        </p:txBody>
      </p:sp>
      <p:sp>
        <p:nvSpPr>
          <p:cNvPr id="3" name="Text Placeholder 2">
            <a:extLst>
              <a:ext uri="{FF2B5EF4-FFF2-40B4-BE49-F238E27FC236}">
                <a16:creationId xmlns:a16="http://schemas.microsoft.com/office/drawing/2014/main" id="{1C9D4BAB-BD89-5A1E-776E-27E3002BAE8D}"/>
              </a:ext>
            </a:extLst>
          </p:cNvPr>
          <p:cNvSpPr>
            <a:spLocks noGrp="1"/>
          </p:cNvSpPr>
          <p:nvPr>
            <p:ph type="body" idx="1"/>
          </p:nvPr>
        </p:nvSpPr>
        <p:spPr/>
        <p:txBody>
          <a:bodyPr/>
          <a:lstStyle/>
          <a:p>
            <a:r>
              <a:rPr lang="en-US" dirty="0"/>
              <a:t>Professional School Counselor</a:t>
            </a:r>
          </a:p>
        </p:txBody>
      </p:sp>
      <p:sp>
        <p:nvSpPr>
          <p:cNvPr id="4" name="Content Placeholder 3">
            <a:extLst>
              <a:ext uri="{FF2B5EF4-FFF2-40B4-BE49-F238E27FC236}">
                <a16:creationId xmlns:a16="http://schemas.microsoft.com/office/drawing/2014/main" id="{09426C92-A4C1-E2A3-3B5E-94B8129C2276}"/>
              </a:ext>
            </a:extLst>
          </p:cNvPr>
          <p:cNvSpPr>
            <a:spLocks noGrp="1"/>
          </p:cNvSpPr>
          <p:nvPr>
            <p:ph sz="half" idx="2"/>
          </p:nvPr>
        </p:nvSpPr>
        <p:spPr/>
        <p:txBody>
          <a:bodyPr/>
          <a:lstStyle/>
          <a:p>
            <a:r>
              <a:rPr lang="en-US" dirty="0"/>
              <a:t>Mrs. Shirley Lowery </a:t>
            </a:r>
          </a:p>
        </p:txBody>
      </p:sp>
      <p:sp>
        <p:nvSpPr>
          <p:cNvPr id="5" name="Text Placeholder 4">
            <a:extLst>
              <a:ext uri="{FF2B5EF4-FFF2-40B4-BE49-F238E27FC236}">
                <a16:creationId xmlns:a16="http://schemas.microsoft.com/office/drawing/2014/main" id="{46ABBB37-1F8E-7EAE-3C70-A9E8BBA96609}"/>
              </a:ext>
            </a:extLst>
          </p:cNvPr>
          <p:cNvSpPr>
            <a:spLocks noGrp="1"/>
          </p:cNvSpPr>
          <p:nvPr>
            <p:ph type="body" sz="quarter" idx="3"/>
          </p:nvPr>
        </p:nvSpPr>
        <p:spPr/>
        <p:txBody>
          <a:bodyPr/>
          <a:lstStyle/>
          <a:p>
            <a:r>
              <a:rPr lang="en-US" dirty="0"/>
              <a:t>Professional School Counselor</a:t>
            </a:r>
          </a:p>
        </p:txBody>
      </p:sp>
      <p:sp>
        <p:nvSpPr>
          <p:cNvPr id="6" name="Content Placeholder 5">
            <a:extLst>
              <a:ext uri="{FF2B5EF4-FFF2-40B4-BE49-F238E27FC236}">
                <a16:creationId xmlns:a16="http://schemas.microsoft.com/office/drawing/2014/main" id="{6EBCA08F-ADB7-3256-04F7-257109F49EB1}"/>
              </a:ext>
            </a:extLst>
          </p:cNvPr>
          <p:cNvSpPr>
            <a:spLocks noGrp="1"/>
          </p:cNvSpPr>
          <p:nvPr>
            <p:ph sz="quarter" idx="4"/>
          </p:nvPr>
        </p:nvSpPr>
        <p:spPr/>
        <p:txBody>
          <a:bodyPr/>
          <a:lstStyle/>
          <a:p>
            <a:r>
              <a:rPr lang="en-US" dirty="0"/>
              <a:t>Ms. </a:t>
            </a:r>
            <a:r>
              <a:rPr lang="en-US" dirty="0" err="1"/>
              <a:t>Terrica</a:t>
            </a:r>
            <a:r>
              <a:rPr lang="en-US" dirty="0"/>
              <a:t> Hamlett</a:t>
            </a:r>
          </a:p>
        </p:txBody>
      </p:sp>
    </p:spTree>
    <p:extLst>
      <p:ext uri="{BB962C8B-B14F-4D97-AF65-F5344CB8AC3E}">
        <p14:creationId xmlns:p14="http://schemas.microsoft.com/office/powerpoint/2010/main" val="1855338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E80D-58AE-4C94-5F4B-873BB4760F08}"/>
              </a:ext>
            </a:extLst>
          </p:cNvPr>
          <p:cNvSpPr>
            <a:spLocks noGrp="1"/>
          </p:cNvSpPr>
          <p:nvPr>
            <p:ph type="title"/>
          </p:nvPr>
        </p:nvSpPr>
        <p:spPr>
          <a:xfrm>
            <a:off x="565151" y="770890"/>
            <a:ext cx="3138632" cy="1268984"/>
          </a:xfrm>
        </p:spPr>
        <p:txBody>
          <a:bodyPr>
            <a:normAutofit fontScale="90000"/>
          </a:bodyPr>
          <a:lstStyle/>
          <a:p>
            <a:r>
              <a:rPr lang="en-US" dirty="0"/>
              <a:t>Classroom Visits</a:t>
            </a:r>
            <a:br>
              <a:rPr lang="en-US" dirty="0"/>
            </a:br>
            <a:r>
              <a:rPr lang="en-US" dirty="0"/>
              <a:t> &amp; </a:t>
            </a:r>
            <a:br>
              <a:rPr lang="en-US" dirty="0"/>
            </a:br>
            <a:r>
              <a:rPr lang="en-US" dirty="0"/>
              <a:t>Survey</a:t>
            </a:r>
          </a:p>
        </p:txBody>
      </p:sp>
      <p:pic>
        <p:nvPicPr>
          <p:cNvPr id="4" name="Picture 3">
            <a:extLst>
              <a:ext uri="{FF2B5EF4-FFF2-40B4-BE49-F238E27FC236}">
                <a16:creationId xmlns:a16="http://schemas.microsoft.com/office/drawing/2014/main" id="{3C3265B1-21F8-A3FB-5DC4-C21CAC50F942}"/>
              </a:ext>
            </a:extLst>
          </p:cNvPr>
          <p:cNvPicPr>
            <a:picLocks noChangeAspect="1"/>
          </p:cNvPicPr>
          <p:nvPr/>
        </p:nvPicPr>
        <p:blipFill>
          <a:blip r:embed="rId2"/>
          <a:stretch>
            <a:fillRect/>
          </a:stretch>
        </p:blipFill>
        <p:spPr>
          <a:xfrm>
            <a:off x="3197738" y="73890"/>
            <a:ext cx="8236880" cy="6732189"/>
          </a:xfrm>
          <a:prstGeom prst="rect">
            <a:avLst/>
          </a:prstGeom>
        </p:spPr>
      </p:pic>
    </p:spTree>
    <p:extLst>
      <p:ext uri="{BB962C8B-B14F-4D97-AF65-F5344CB8AC3E}">
        <p14:creationId xmlns:p14="http://schemas.microsoft.com/office/powerpoint/2010/main" val="2232196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B2EC6-08D2-151D-7DE0-EBD0B726BF77}"/>
              </a:ext>
            </a:extLst>
          </p:cNvPr>
          <p:cNvSpPr>
            <a:spLocks noGrp="1"/>
          </p:cNvSpPr>
          <p:nvPr>
            <p:ph type="title"/>
          </p:nvPr>
        </p:nvSpPr>
        <p:spPr>
          <a:xfrm>
            <a:off x="565150" y="770890"/>
            <a:ext cx="7335835" cy="847598"/>
          </a:xfrm>
        </p:spPr>
        <p:txBody>
          <a:bodyPr/>
          <a:lstStyle/>
          <a:p>
            <a:pPr algn="ctr"/>
            <a:r>
              <a:rPr lang="en-US" dirty="0"/>
              <a:t>What is Title 1</a:t>
            </a:r>
          </a:p>
        </p:txBody>
      </p:sp>
      <p:sp>
        <p:nvSpPr>
          <p:cNvPr id="3" name="Content Placeholder 2">
            <a:extLst>
              <a:ext uri="{FF2B5EF4-FFF2-40B4-BE49-F238E27FC236}">
                <a16:creationId xmlns:a16="http://schemas.microsoft.com/office/drawing/2014/main" id="{93568C07-B1D7-3BAF-DDED-BCD3BA120CB7}"/>
              </a:ext>
            </a:extLst>
          </p:cNvPr>
          <p:cNvSpPr>
            <a:spLocks noGrp="1"/>
          </p:cNvSpPr>
          <p:nvPr>
            <p:ph idx="1"/>
          </p:nvPr>
        </p:nvSpPr>
        <p:spPr>
          <a:xfrm>
            <a:off x="565150" y="1618488"/>
            <a:ext cx="8853170" cy="4142740"/>
          </a:xfrm>
        </p:spPr>
        <p:txBody>
          <a:bodyPr>
            <a:normAutofit lnSpcReduction="10000"/>
          </a:bodyPr>
          <a:lstStyle/>
          <a:p>
            <a:pPr eaLnBrk="1" hangingPunct="1">
              <a:lnSpc>
                <a:spcPct val="90000"/>
              </a:lnSpc>
              <a:buClrTx/>
              <a:buFont typeface="Wingdings" panose="05000000000000000000" pitchFamily="2" charset="2"/>
              <a:buChar char="Ø"/>
            </a:pPr>
            <a:r>
              <a:rPr lang="en-US" sz="2400" dirty="0">
                <a:solidFill>
                  <a:schemeClr val="tx1"/>
                </a:solidFill>
              </a:rPr>
              <a:t>Title I is the largest federal aid program for our nation’s schools.</a:t>
            </a:r>
          </a:p>
          <a:p>
            <a:pPr marL="0" indent="0" eaLnBrk="1" hangingPunct="1">
              <a:lnSpc>
                <a:spcPct val="90000"/>
              </a:lnSpc>
              <a:buClrTx/>
              <a:buNone/>
            </a:pPr>
            <a:endParaRPr lang="en-US" sz="2400" dirty="0">
              <a:solidFill>
                <a:schemeClr val="tx1"/>
              </a:solidFill>
            </a:endParaRPr>
          </a:p>
          <a:p>
            <a:pPr>
              <a:lnSpc>
                <a:spcPct val="90000"/>
              </a:lnSpc>
              <a:buFont typeface="Wingdings" panose="05000000000000000000" pitchFamily="2" charset="2"/>
              <a:buChar char="Ø"/>
            </a:pPr>
            <a:r>
              <a:rPr lang="en-US" sz="2400" dirty="0">
                <a:solidFill>
                  <a:schemeClr val="tx1"/>
                </a:solidFill>
              </a:rPr>
              <a:t>The goal of Title I is to ensure that </a:t>
            </a:r>
            <a:r>
              <a:rPr lang="en-US" sz="2400" b="1" dirty="0">
                <a:solidFill>
                  <a:schemeClr val="tx1"/>
                </a:solidFill>
              </a:rPr>
              <a:t>all</a:t>
            </a:r>
            <a:r>
              <a:rPr lang="en-US" sz="2400" dirty="0">
                <a:solidFill>
                  <a:schemeClr val="tx1"/>
                </a:solidFill>
              </a:rPr>
              <a:t> students have a fair and equal opportunity to obtain a high-quality education.</a:t>
            </a:r>
          </a:p>
          <a:p>
            <a:pPr marL="0" indent="0">
              <a:lnSpc>
                <a:spcPct val="90000"/>
              </a:lnSpc>
              <a:buNone/>
            </a:pPr>
            <a:endParaRPr lang="en-US" sz="2400" dirty="0">
              <a:solidFill>
                <a:schemeClr val="tx1"/>
              </a:solidFill>
            </a:endParaRPr>
          </a:p>
          <a:p>
            <a:pPr>
              <a:lnSpc>
                <a:spcPct val="90000"/>
              </a:lnSpc>
              <a:buFont typeface="Wingdings" panose="05000000000000000000" pitchFamily="2" charset="2"/>
              <a:buChar char="Ø"/>
            </a:pPr>
            <a:r>
              <a:rPr lang="en-US" sz="2400" dirty="0">
                <a:solidFill>
                  <a:schemeClr val="tx1"/>
                </a:solidFill>
              </a:rPr>
              <a:t>Title I resources are directed to schools with high poverty levels.</a:t>
            </a:r>
          </a:p>
          <a:p>
            <a:pPr marL="0" indent="0">
              <a:lnSpc>
                <a:spcPct val="90000"/>
              </a:lnSpc>
              <a:buNone/>
            </a:pPr>
            <a:endParaRPr lang="en-US" sz="2400" dirty="0">
              <a:solidFill>
                <a:schemeClr val="tx1"/>
              </a:solidFill>
            </a:endParaRPr>
          </a:p>
          <a:p>
            <a:pPr eaLnBrk="1" hangingPunct="1">
              <a:lnSpc>
                <a:spcPct val="90000"/>
              </a:lnSpc>
              <a:buClrTx/>
              <a:buFont typeface="Wingdings" panose="05000000000000000000" pitchFamily="2" charset="2"/>
              <a:buChar char="Ø"/>
            </a:pPr>
            <a:r>
              <a:rPr lang="en-US" sz="2400" dirty="0">
                <a:solidFill>
                  <a:schemeClr val="tx1"/>
                </a:solidFill>
              </a:rPr>
              <a:t>Title I program serves millions of children in elementary and secondary schools each year.</a:t>
            </a:r>
          </a:p>
          <a:p>
            <a:endParaRPr lang="en-US" dirty="0"/>
          </a:p>
        </p:txBody>
      </p:sp>
    </p:spTree>
    <p:extLst>
      <p:ext uri="{BB962C8B-B14F-4D97-AF65-F5344CB8AC3E}">
        <p14:creationId xmlns:p14="http://schemas.microsoft.com/office/powerpoint/2010/main" val="866517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2B452D-E754-321F-478E-65C1DD030624}"/>
              </a:ext>
            </a:extLst>
          </p:cNvPr>
          <p:cNvSpPr>
            <a:spLocks noGrp="1"/>
          </p:cNvSpPr>
          <p:nvPr>
            <p:ph type="title"/>
          </p:nvPr>
        </p:nvSpPr>
        <p:spPr>
          <a:xfrm>
            <a:off x="565151" y="770889"/>
            <a:ext cx="4133560" cy="3791966"/>
          </a:xfrm>
        </p:spPr>
        <p:txBody>
          <a:bodyPr>
            <a:normAutofit/>
          </a:bodyPr>
          <a:lstStyle/>
          <a:p>
            <a:pPr algn="ctr"/>
            <a:br>
              <a:rPr lang="en-US" dirty="0"/>
            </a:br>
            <a:br>
              <a:rPr lang="en-US" dirty="0"/>
            </a:br>
            <a:r>
              <a:rPr lang="en-US" dirty="0"/>
              <a:t>What </a:t>
            </a:r>
            <a:br>
              <a:rPr lang="en-US" dirty="0"/>
            </a:br>
            <a:r>
              <a:rPr lang="en-US" dirty="0"/>
              <a:t>is </a:t>
            </a:r>
            <a:br>
              <a:rPr lang="en-US" dirty="0"/>
            </a:br>
            <a:r>
              <a:rPr lang="en-US" dirty="0"/>
              <a:t>TITLE</a:t>
            </a:r>
            <a:br>
              <a:rPr lang="en-US" dirty="0"/>
            </a:br>
            <a:r>
              <a:rPr lang="en-US" dirty="0"/>
              <a:t> 1</a:t>
            </a:r>
          </a:p>
        </p:txBody>
      </p:sp>
      <p:cxnSp>
        <p:nvCxnSpPr>
          <p:cNvPr id="11" name="Straight Connector 10">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CC9A7FB-6B99-8CDB-49CC-F1B686C1CA33}"/>
              </a:ext>
            </a:extLst>
          </p:cNvPr>
          <p:cNvGraphicFramePr>
            <a:graphicFrameLocks noGrp="1"/>
          </p:cNvGraphicFramePr>
          <p:nvPr>
            <p:ph idx="1"/>
            <p:extLst>
              <p:ext uri="{D42A27DB-BD31-4B8C-83A1-F6EECF244321}">
                <p14:modId xmlns:p14="http://schemas.microsoft.com/office/powerpoint/2010/main" val="1176323130"/>
              </p:ext>
            </p:extLst>
          </p:nvPr>
        </p:nvGraphicFramePr>
        <p:xfrm>
          <a:off x="5316278" y="809039"/>
          <a:ext cx="6104761" cy="5464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81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8E65-5249-28D1-ADB8-29D3A10B391F}"/>
              </a:ext>
            </a:extLst>
          </p:cNvPr>
          <p:cNvSpPr>
            <a:spLocks noGrp="1"/>
          </p:cNvSpPr>
          <p:nvPr>
            <p:ph type="title"/>
          </p:nvPr>
        </p:nvSpPr>
        <p:spPr/>
        <p:txBody>
          <a:bodyPr/>
          <a:lstStyle/>
          <a:p>
            <a:pPr algn="ctr"/>
            <a:r>
              <a:rPr lang="en-US" dirty="0"/>
              <a:t>TITLE 1 FUNDS</a:t>
            </a:r>
          </a:p>
        </p:txBody>
      </p:sp>
      <p:graphicFrame>
        <p:nvGraphicFramePr>
          <p:cNvPr id="5" name="Content Placeholder 2">
            <a:extLst>
              <a:ext uri="{FF2B5EF4-FFF2-40B4-BE49-F238E27FC236}">
                <a16:creationId xmlns:a16="http://schemas.microsoft.com/office/drawing/2014/main" id="{BB959C3D-AD22-0774-ADE0-095CDF05698A}"/>
              </a:ext>
            </a:extLst>
          </p:cNvPr>
          <p:cNvGraphicFramePr>
            <a:graphicFrameLocks noGrp="1"/>
          </p:cNvGraphicFramePr>
          <p:nvPr>
            <p:ph idx="1"/>
          </p:nvPr>
        </p:nvGraphicFramePr>
        <p:xfrm>
          <a:off x="565150" y="2160016"/>
          <a:ext cx="7335835" cy="3601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5136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7BDBED-440B-38B2-BF23-29AFD7B1FA13}"/>
              </a:ext>
            </a:extLst>
          </p:cNvPr>
          <p:cNvSpPr>
            <a:spLocks noGrp="1"/>
          </p:cNvSpPr>
          <p:nvPr>
            <p:ph type="title"/>
          </p:nvPr>
        </p:nvSpPr>
        <p:spPr>
          <a:xfrm>
            <a:off x="565150" y="1371601"/>
            <a:ext cx="3608387" cy="2679185"/>
          </a:xfrm>
        </p:spPr>
        <p:txBody>
          <a:bodyPr anchor="b">
            <a:normAutofit/>
          </a:bodyPr>
          <a:lstStyle/>
          <a:p>
            <a:pPr algn="ctr"/>
            <a:r>
              <a:rPr lang="en-US" dirty="0"/>
              <a:t>PARENT’S RIGHT TO KNOW</a:t>
            </a:r>
            <a:br>
              <a:rPr lang="en-US" dirty="0"/>
            </a:br>
            <a:endParaRPr lang="en-US" dirty="0"/>
          </a:p>
        </p:txBody>
      </p:sp>
      <p:grpSp>
        <p:nvGrpSpPr>
          <p:cNvPr id="11" name="Group 10">
            <a:extLst>
              <a:ext uri="{FF2B5EF4-FFF2-40B4-BE49-F238E27FC236}">
                <a16:creationId xmlns:a16="http://schemas.microsoft.com/office/drawing/2014/main" id="{05ADD15B-C747-D340-BF8A-A1DD2A6A9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2" name="Freeform 53">
              <a:extLst>
                <a:ext uri="{FF2B5EF4-FFF2-40B4-BE49-F238E27FC236}">
                  <a16:creationId xmlns:a16="http://schemas.microsoft.com/office/drawing/2014/main" id="{0B0B662E-0152-FD4E-B468-3F3593C15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55">
              <a:extLst>
                <a:ext uri="{FF2B5EF4-FFF2-40B4-BE49-F238E27FC236}">
                  <a16:creationId xmlns:a16="http://schemas.microsoft.com/office/drawing/2014/main" id="{81BFFC99-6B9D-F240-BD39-160F4C5735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57">
              <a:extLst>
                <a:ext uri="{FF2B5EF4-FFF2-40B4-BE49-F238E27FC236}">
                  <a16:creationId xmlns:a16="http://schemas.microsoft.com/office/drawing/2014/main" id="{4DC6AEB9-EEFF-D243-AEE2-42D0F9E53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58">
              <a:extLst>
                <a:ext uri="{FF2B5EF4-FFF2-40B4-BE49-F238E27FC236}">
                  <a16:creationId xmlns:a16="http://schemas.microsoft.com/office/drawing/2014/main" id="{D89DA958-651D-0049-A549-A9D22E494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7" name="Straight Connector 16">
            <a:extLst>
              <a:ext uri="{FF2B5EF4-FFF2-40B4-BE49-F238E27FC236}">
                <a16:creationId xmlns:a16="http://schemas.microsoft.com/office/drawing/2014/main" id="{1FE039F1-6D47-C642-B506-452A83B0AB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8D4F50C-065C-7284-B791-05CF291FE5D1}"/>
              </a:ext>
            </a:extLst>
          </p:cNvPr>
          <p:cNvGraphicFramePr>
            <a:graphicFrameLocks noGrp="1"/>
          </p:cNvGraphicFramePr>
          <p:nvPr>
            <p:ph idx="1"/>
            <p:extLst>
              <p:ext uri="{D42A27DB-BD31-4B8C-83A1-F6EECF244321}">
                <p14:modId xmlns:p14="http://schemas.microsoft.com/office/powerpoint/2010/main" val="1346915552"/>
              </p:ext>
            </p:extLst>
          </p:nvPr>
        </p:nvGraphicFramePr>
        <p:xfrm>
          <a:off x="5224243" y="685667"/>
          <a:ext cx="6316267" cy="5077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3344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DD412-E5EB-23CC-811D-D45EB23D724F}"/>
              </a:ext>
            </a:extLst>
          </p:cNvPr>
          <p:cNvSpPr>
            <a:spLocks noGrp="1"/>
          </p:cNvSpPr>
          <p:nvPr>
            <p:ph type="title"/>
          </p:nvPr>
        </p:nvSpPr>
        <p:spPr>
          <a:xfrm>
            <a:off x="565150" y="770890"/>
            <a:ext cx="8633714" cy="1268984"/>
          </a:xfrm>
        </p:spPr>
        <p:txBody>
          <a:bodyPr>
            <a:normAutofit/>
          </a:bodyPr>
          <a:lstStyle/>
          <a:p>
            <a:pPr algn="ctr"/>
            <a:r>
              <a:rPr lang="en-US" dirty="0"/>
              <a:t>MEASURES of ACHIEVEMENT</a:t>
            </a:r>
          </a:p>
        </p:txBody>
      </p:sp>
      <p:sp>
        <p:nvSpPr>
          <p:cNvPr id="3" name="Content Placeholder 2">
            <a:extLst>
              <a:ext uri="{FF2B5EF4-FFF2-40B4-BE49-F238E27FC236}">
                <a16:creationId xmlns:a16="http://schemas.microsoft.com/office/drawing/2014/main" id="{AC2F940F-B087-C5E2-D1F4-E959A5955F7C}"/>
              </a:ext>
            </a:extLst>
          </p:cNvPr>
          <p:cNvSpPr>
            <a:spLocks noGrp="1"/>
          </p:cNvSpPr>
          <p:nvPr>
            <p:ph idx="1"/>
          </p:nvPr>
        </p:nvSpPr>
        <p:spPr/>
        <p:txBody>
          <a:bodyPr/>
          <a:lstStyle/>
          <a:p>
            <a:r>
              <a:rPr lang="en-US" dirty="0"/>
              <a:t>Ross Elementary is continuing to grow and make gains academically! </a:t>
            </a:r>
          </a:p>
          <a:p>
            <a:pPr marL="114300" indent="0"/>
            <a:endParaRPr lang="en-US" dirty="0"/>
          </a:p>
          <a:p>
            <a:r>
              <a:rPr lang="en-US" dirty="0"/>
              <a:t>With new and more rigorous Tennessee State Standards and assessments for grades K-12, there have been and will be more changes in our measures of achievement. </a:t>
            </a:r>
          </a:p>
          <a:p>
            <a:endParaRPr lang="en-US" dirty="0"/>
          </a:p>
        </p:txBody>
      </p:sp>
    </p:spTree>
    <p:extLst>
      <p:ext uri="{BB962C8B-B14F-4D97-AF65-F5344CB8AC3E}">
        <p14:creationId xmlns:p14="http://schemas.microsoft.com/office/powerpoint/2010/main" val="192162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D217B-19B8-79D9-2464-F52F09108479}"/>
              </a:ext>
            </a:extLst>
          </p:cNvPr>
          <p:cNvSpPr>
            <a:spLocks noGrp="1"/>
          </p:cNvSpPr>
          <p:nvPr>
            <p:ph type="ctrTitle"/>
          </p:nvPr>
        </p:nvSpPr>
        <p:spPr>
          <a:xfrm>
            <a:off x="565150" y="768335"/>
            <a:ext cx="9877298" cy="1170194"/>
          </a:xfrm>
        </p:spPr>
        <p:txBody>
          <a:bodyPr>
            <a:normAutofit fontScale="90000"/>
          </a:bodyPr>
          <a:lstStyle/>
          <a:p>
            <a:r>
              <a:rPr lang="en-US" dirty="0"/>
              <a:t>PARENTAL INVOLVEMENT</a:t>
            </a:r>
          </a:p>
        </p:txBody>
      </p:sp>
      <p:sp>
        <p:nvSpPr>
          <p:cNvPr id="3" name="Subtitle 2">
            <a:extLst>
              <a:ext uri="{FF2B5EF4-FFF2-40B4-BE49-F238E27FC236}">
                <a16:creationId xmlns:a16="http://schemas.microsoft.com/office/drawing/2014/main" id="{7FF5BE8A-919D-8CF2-E5AF-8A79827FF858}"/>
              </a:ext>
            </a:extLst>
          </p:cNvPr>
          <p:cNvSpPr>
            <a:spLocks noGrp="1"/>
          </p:cNvSpPr>
          <p:nvPr>
            <p:ph type="subTitle" idx="1"/>
          </p:nvPr>
        </p:nvSpPr>
        <p:spPr>
          <a:xfrm>
            <a:off x="1627632" y="2249424"/>
            <a:ext cx="6419088" cy="3931920"/>
          </a:xfrm>
        </p:spPr>
        <p:txBody>
          <a:bodyPr/>
          <a:lstStyle/>
          <a:p>
            <a:pPr marL="342900" indent="-342900">
              <a:buFont typeface="Wingdings" panose="05000000000000000000" pitchFamily="2" charset="2"/>
              <a:buChar char="Ø"/>
            </a:pPr>
            <a:r>
              <a:rPr lang="en-US" dirty="0"/>
              <a:t>As a part of Every Student Succeeds Act (ESSA), parental involvement is required in the educational process.</a:t>
            </a:r>
          </a:p>
          <a:p>
            <a:endParaRPr lang="en-US" dirty="0"/>
          </a:p>
          <a:p>
            <a:pPr marL="342900" indent="-342900">
              <a:buFont typeface="Wingdings" panose="05000000000000000000" pitchFamily="2" charset="2"/>
              <a:buChar char="Ø"/>
            </a:pPr>
            <a:r>
              <a:rPr lang="en-US" dirty="0"/>
              <a:t>Research has shown that effective parental involvement leads to higher academic achievement for children.</a:t>
            </a:r>
          </a:p>
          <a:p>
            <a:endParaRPr lang="en-US" dirty="0"/>
          </a:p>
          <a:p>
            <a:endParaRPr lang="en-US" dirty="0"/>
          </a:p>
        </p:txBody>
      </p:sp>
    </p:spTree>
    <p:extLst>
      <p:ext uri="{BB962C8B-B14F-4D97-AF65-F5344CB8AC3E}">
        <p14:creationId xmlns:p14="http://schemas.microsoft.com/office/powerpoint/2010/main" val="2047833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7961-EED9-F57D-D747-01AEDD50D8C1}"/>
              </a:ext>
            </a:extLst>
          </p:cNvPr>
          <p:cNvSpPr>
            <a:spLocks noGrp="1"/>
          </p:cNvSpPr>
          <p:nvPr>
            <p:ph type="title"/>
          </p:nvPr>
        </p:nvSpPr>
        <p:spPr/>
        <p:txBody>
          <a:bodyPr>
            <a:normAutofit fontScale="90000"/>
          </a:bodyPr>
          <a:lstStyle/>
          <a:p>
            <a:r>
              <a:rPr lang="en-US" sz="4000" b="1" dirty="0">
                <a:solidFill>
                  <a:srgbClr val="002060"/>
                </a:solidFill>
                <a:latin typeface="Comic Sans MS" panose="030F0702030302020204" pitchFamily="66" charset="0"/>
              </a:rPr>
              <a:t>Parental Involvement/</a:t>
            </a:r>
            <a:br>
              <a:rPr lang="en-US" sz="4000" b="1" dirty="0">
                <a:solidFill>
                  <a:srgbClr val="002060"/>
                </a:solidFill>
                <a:latin typeface="Comic Sans MS" panose="030F0702030302020204" pitchFamily="66" charset="0"/>
              </a:rPr>
            </a:br>
            <a:r>
              <a:rPr lang="en-US" sz="4000" b="1" dirty="0">
                <a:solidFill>
                  <a:srgbClr val="002060"/>
                </a:solidFill>
                <a:latin typeface="Comic Sans MS" panose="030F0702030302020204" pitchFamily="66" charset="0"/>
              </a:rPr>
              <a:t>Family Engagement Plan </a:t>
            </a:r>
            <a:br>
              <a:rPr lang="en-US" sz="4000" b="1" dirty="0">
                <a:solidFill>
                  <a:srgbClr val="002060"/>
                </a:solidFill>
                <a:latin typeface="Comic Sans MS" panose="030F0702030302020204" pitchFamily="66" charset="0"/>
              </a:rPr>
            </a:br>
            <a:endParaRPr lang="en-US" dirty="0"/>
          </a:p>
        </p:txBody>
      </p:sp>
      <p:sp>
        <p:nvSpPr>
          <p:cNvPr id="3" name="Content Placeholder 2">
            <a:extLst>
              <a:ext uri="{FF2B5EF4-FFF2-40B4-BE49-F238E27FC236}">
                <a16:creationId xmlns:a16="http://schemas.microsoft.com/office/drawing/2014/main" id="{554F5C46-CF4B-9D03-C582-25A68CDE99F3}"/>
              </a:ext>
            </a:extLst>
          </p:cNvPr>
          <p:cNvSpPr>
            <a:spLocks noGrp="1"/>
          </p:cNvSpPr>
          <p:nvPr>
            <p:ph idx="1"/>
          </p:nvPr>
        </p:nvSpPr>
        <p:spPr/>
        <p:txBody>
          <a:bodyPr/>
          <a:lstStyle/>
          <a:p>
            <a:pPr marL="114300" indent="0">
              <a:buNone/>
            </a:pPr>
            <a:r>
              <a:rPr lang="en-US" sz="2400" b="1" dirty="0">
                <a:solidFill>
                  <a:schemeClr val="tx1"/>
                </a:solidFill>
              </a:rPr>
              <a:t>Purpose:</a:t>
            </a:r>
            <a:r>
              <a:rPr lang="en-US" sz="2400" dirty="0">
                <a:solidFill>
                  <a:schemeClr val="tx1"/>
                </a:solidFill>
              </a:rPr>
              <a:t> To build a long-range program of collaboration between the school and parents that will effectively support the school’s vision of providing a high-quality education for all students.</a:t>
            </a:r>
          </a:p>
          <a:p>
            <a:pPr marL="114300" indent="0" eaLnBrk="1" hangingPunct="1">
              <a:buNone/>
            </a:pPr>
            <a:endParaRPr lang="en-US" sz="2400" b="1" dirty="0">
              <a:solidFill>
                <a:schemeClr val="tx1"/>
              </a:solidFill>
            </a:endParaRPr>
          </a:p>
          <a:p>
            <a:pPr marL="114300" indent="0" eaLnBrk="1" hangingPunct="1">
              <a:buNone/>
            </a:pPr>
            <a:r>
              <a:rPr lang="en-US" sz="2400" b="1" dirty="0">
                <a:solidFill>
                  <a:schemeClr val="tx1"/>
                </a:solidFill>
              </a:rPr>
              <a:t>Goal: </a:t>
            </a:r>
            <a:r>
              <a:rPr lang="en-US" sz="2400" dirty="0">
                <a:solidFill>
                  <a:schemeClr val="tx1"/>
                </a:solidFill>
              </a:rPr>
              <a:t>To prepare parents with the knowledge of the skills and information needed to help their children be successful in school.  </a:t>
            </a:r>
          </a:p>
          <a:p>
            <a:endParaRPr lang="en-US" dirty="0"/>
          </a:p>
        </p:txBody>
      </p:sp>
    </p:spTree>
    <p:extLst>
      <p:ext uri="{BB962C8B-B14F-4D97-AF65-F5344CB8AC3E}">
        <p14:creationId xmlns:p14="http://schemas.microsoft.com/office/powerpoint/2010/main" val="2763322694"/>
      </p:ext>
    </p:extLst>
  </p:cSld>
  <p:clrMapOvr>
    <a:masterClrMapping/>
  </p:clrMapOvr>
</p:sld>
</file>

<file path=ppt/theme/theme1.xml><?xml version="1.0" encoding="utf-8"?>
<a:theme xmlns:a="http://schemas.openxmlformats.org/drawingml/2006/main" name="PunchcardVTI">
  <a:themeElements>
    <a:clrScheme name="Punchcard">
      <a:dk1>
        <a:srgbClr val="000000"/>
      </a:dk1>
      <a:lt1>
        <a:srgbClr val="FFFFFF"/>
      </a:lt1>
      <a:dk2>
        <a:srgbClr val="00224B"/>
      </a:dk2>
      <a:lt2>
        <a:srgbClr val="EFF0EF"/>
      </a:lt2>
      <a:accent1>
        <a:srgbClr val="00B2F3"/>
      </a:accent1>
      <a:accent2>
        <a:srgbClr val="0471CC"/>
      </a:accent2>
      <a:accent3>
        <a:srgbClr val="14BBA9"/>
      </a:accent3>
      <a:accent4>
        <a:srgbClr val="8BB93B"/>
      </a:accent4>
      <a:accent5>
        <a:srgbClr val="EC970C"/>
      </a:accent5>
      <a:accent6>
        <a:srgbClr val="F55822"/>
      </a:accent6>
      <a:hlink>
        <a:srgbClr val="008EE6"/>
      </a:hlink>
      <a:folHlink>
        <a:srgbClr val="808C8E"/>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C44A9AA87A80449AF051892C63A721" ma:contentTypeVersion="17" ma:contentTypeDescription="Create a new document." ma:contentTypeScope="" ma:versionID="a208c26fd28cc9740e589183a5b955d7">
  <xsd:schema xmlns:xsd="http://www.w3.org/2001/XMLSchema" xmlns:xs="http://www.w3.org/2001/XMLSchema" xmlns:p="http://schemas.microsoft.com/office/2006/metadata/properties" xmlns:ns3="c83f051e-3d3d-4f78-bcc5-1712053af274" xmlns:ns4="92d7a5c1-71ef-4b0c-bf00-08e777b23ef5" targetNamespace="http://schemas.microsoft.com/office/2006/metadata/properties" ma:root="true" ma:fieldsID="a1eb82e76159c13f74d17c75b53bf094" ns3:_="" ns4:_="">
    <xsd:import namespace="c83f051e-3d3d-4f78-bcc5-1712053af274"/>
    <xsd:import namespace="92d7a5c1-71ef-4b0c-bf00-08e777b23ef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SearchProperties"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3f051e-3d3d-4f78-bcc5-1712053af27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d7a5c1-71ef-4b0c-bf00-08e777b23ef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c83f051e-3d3d-4f78-bcc5-1712053af274" xsi:nil="true"/>
  </documentManagement>
</p:properties>
</file>

<file path=customXml/itemProps1.xml><?xml version="1.0" encoding="utf-8"?>
<ds:datastoreItem xmlns:ds="http://schemas.openxmlformats.org/officeDocument/2006/customXml" ds:itemID="{4C707691-9F1D-4842-BA07-3ADC96D8A625}">
  <ds:schemaRefs>
    <ds:schemaRef ds:uri="http://schemas.microsoft.com/sharepoint/v3/contenttype/forms"/>
  </ds:schemaRefs>
</ds:datastoreItem>
</file>

<file path=customXml/itemProps2.xml><?xml version="1.0" encoding="utf-8"?>
<ds:datastoreItem xmlns:ds="http://schemas.openxmlformats.org/officeDocument/2006/customXml" ds:itemID="{5D813BBA-437B-452B-8099-9BCA4F855F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3f051e-3d3d-4f78-bcc5-1712053af274"/>
    <ds:schemaRef ds:uri="92d7a5c1-71ef-4b0c-bf00-08e777b23e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D2A878-2247-4022-A8FC-9B325AE51C1E}">
  <ds:schemaRefs>
    <ds:schemaRef ds:uri="http://schemas.microsoft.com/office/2006/documentManagement/types"/>
    <ds:schemaRef ds:uri="http://purl.org/dc/dcmitype/"/>
    <ds:schemaRef ds:uri="http://www.w3.org/XML/1998/namespace"/>
    <ds:schemaRef ds:uri="http://schemas.microsoft.com/office/infopath/2007/PartnerControls"/>
    <ds:schemaRef ds:uri="92d7a5c1-71ef-4b0c-bf00-08e777b23ef5"/>
    <ds:schemaRef ds:uri="http://purl.org/dc/terms/"/>
    <ds:schemaRef ds:uri="http://schemas.openxmlformats.org/package/2006/metadata/core-properties"/>
    <ds:schemaRef ds:uri="c83f051e-3d3d-4f78-bcc5-1712053af274"/>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186</TotalTime>
  <Words>1130</Words>
  <Application>Microsoft Office PowerPoint</Application>
  <PresentationFormat>Widescreen</PresentationFormat>
  <Paragraphs>116</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Avenir Next</vt:lpstr>
      <vt:lpstr>Comic Sans MS</vt:lpstr>
      <vt:lpstr>Neue Haas Grotesk Text Pro</vt:lpstr>
      <vt:lpstr>Showcard Gothic</vt:lpstr>
      <vt:lpstr>Wingdings</vt:lpstr>
      <vt:lpstr>PunchcardVTI</vt:lpstr>
      <vt:lpstr>Welcome  Title I     2024  Ross Elementary</vt:lpstr>
      <vt:lpstr>Title I  Mrs. Monice Montague- Williams</vt:lpstr>
      <vt:lpstr>What is Title 1</vt:lpstr>
      <vt:lpstr>  What  is  TITLE  1</vt:lpstr>
      <vt:lpstr>TITLE 1 FUNDS</vt:lpstr>
      <vt:lpstr>PARENT’S RIGHT TO KNOW </vt:lpstr>
      <vt:lpstr>MEASURES of ACHIEVEMENT</vt:lpstr>
      <vt:lpstr>PARENTAL INVOLVEMENT</vt:lpstr>
      <vt:lpstr>Parental Involvement/ Family Engagement Plan  </vt:lpstr>
      <vt:lpstr>FAMILY ENGAGEMENT PLAN</vt:lpstr>
      <vt:lpstr>FAMILY ENGAGEMENT PLAN cont. </vt:lpstr>
      <vt:lpstr>Ross Elementary’s Parent/Family Engagement Plan  </vt:lpstr>
      <vt:lpstr>Ross Elementary Family Engagement Plan </vt:lpstr>
      <vt:lpstr>Title I Home/School Compact </vt:lpstr>
      <vt:lpstr>Ross Elementary School Title I Home/School Compact Revised May 2024</vt:lpstr>
      <vt:lpstr>Ross Elementary Code of Conduct</vt:lpstr>
      <vt:lpstr>PowerPoint Presentation</vt:lpstr>
      <vt:lpstr>PowerPoint Presentation</vt:lpstr>
      <vt:lpstr>Opportunities for Parental Involvement-School Level </vt:lpstr>
      <vt:lpstr>Opportunities for Parental Involvement-School Level </vt:lpstr>
      <vt:lpstr>OPEN HOUSE</vt:lpstr>
      <vt:lpstr>Parent Teacher Conferences</vt:lpstr>
      <vt:lpstr>During registration, you electronically signed the 2024 – 2025 Shelby County Schools Student-Parent Handbook.   Within the handbook is the SCS Student Code of Conduct, which is a guide to behavioral and disciplinary actions in Shelby County Schools.</vt:lpstr>
      <vt:lpstr>School Improvement Plan  Our School Improvement Plan is the instructional guide for our school.   The purpose of the School Improvement Plan is to assist educators in using data to prioritize performance targets for our school to determine a focus or clarity of purpose for improving student performance.  Revisions for the 2024-2025 school year occurred in May of 2024. We will update the plan throughout the year as need. Your input is needed and valued to improved the school’s performance. You have received a copy as you entered the door. A copy is also in the front off for you to view at any time.    </vt:lpstr>
      <vt:lpstr>Staff Introduction     Principal Dr. Stephanie Waller </vt:lpstr>
      <vt:lpstr>School Wide Expectations Attendance RTI 2</vt:lpstr>
      <vt:lpstr>Classroom Visits  &amp;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TARSHA L HUDSON</dc:creator>
  <cp:lastModifiedBy>MONICE S MONTAGUEWILLIAMS</cp:lastModifiedBy>
  <cp:revision>7</cp:revision>
  <dcterms:created xsi:type="dcterms:W3CDTF">2024-08-23T17:05:10Z</dcterms:created>
  <dcterms:modified xsi:type="dcterms:W3CDTF">2025-03-26T17:08:12Z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0x0101003CC44A9AA87A80449AF051892C63A721</vt:lpwstr>
  </property>
</Properties>
</file>